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6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96" y="762000"/>
            <a:ext cx="2438400" cy="27619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94599">
            <a:off x="5492495" y="1269948"/>
            <a:ext cx="1524000" cy="152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57112">
            <a:off x="2816823" y="1557059"/>
            <a:ext cx="1524000" cy="1524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905000" y="3886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2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31876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শিখনফল-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254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অনুজীবের বৈশিষ্ট ব্যাখ্যা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3163669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 অনুজীবের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শ্রেণিবিন্যাস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639669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অনুজীবের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সংজ্ঞা বলতে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8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828800"/>
            <a:ext cx="4495800" cy="38998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81000"/>
            <a:ext cx="8382000" cy="4495800"/>
          </a:xfrm>
          <a:prstGeom prst="rect">
            <a:avLst/>
          </a:prstGeom>
          <a:noFill/>
        </p:spPr>
        <p:txBody>
          <a:bodyPr wrap="square" rtlCol="0">
            <a:prstTxWarp prst="textArchUpPour">
              <a:avLst/>
            </a:prstTxWarp>
            <a:spAutoFit/>
          </a:bodyPr>
          <a:lstStyle/>
          <a:p>
            <a:pPr algn="ctr"/>
            <a:r>
              <a:rPr lang="bn-IN" sz="7200" b="1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7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67000" y="457200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999" y="3236655"/>
            <a:ext cx="449580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রবিউল ইসলাম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শিক্ষক (কৃষি)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মিরপুর উচ্চ বিদ্যালয়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কুমারখালী, কুষ্টিয়া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০১৭১৩৯১৭৪৬৯</a:t>
            </a:r>
          </a:p>
          <a:p>
            <a:r>
              <a:rPr lang="en-US" sz="2000" dirty="0" smtClean="0">
                <a:latin typeface="+mj-lt"/>
                <a:cs typeface="NikoshBAN" pitchFamily="2" charset="0"/>
              </a:rPr>
              <a:t>Email- rabiul030387@gmail.com</a:t>
            </a:r>
            <a:r>
              <a:rPr lang="bn-IN" sz="2000" dirty="0" smtClean="0">
                <a:latin typeface="+mj-lt"/>
                <a:cs typeface="NikoshBAN" pitchFamily="2" charset="0"/>
              </a:rPr>
              <a:t>   </a:t>
            </a:r>
            <a:endParaRPr lang="en-US" sz="2000" dirty="0">
              <a:latin typeface="+mj-lt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177" y="1600200"/>
            <a:ext cx="3925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ণিঃ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সপ্তম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সাধারণ বিজ্ঞান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অধ্যায়ঃ ১ম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১,২ 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970324"/>
            <a:ext cx="1524000" cy="19062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15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43182"/>
            <a:ext cx="3905250" cy="2190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36576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340" y="609600"/>
            <a:ext cx="2935941" cy="219866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3102114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ব্যাকটেরিয়া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456" y="3832412"/>
            <a:ext cx="2218944" cy="23713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943600" y="48768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অ্যামিবা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8400" y="15240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অণুজীব জগৎ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8161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অণুজীব জগৎ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62000" y="1524000"/>
            <a:ext cx="7290817" cy="1447800"/>
            <a:chOff x="762000" y="1524000"/>
            <a:chExt cx="7290817" cy="1447800"/>
          </a:xfrm>
        </p:grpSpPr>
        <p:sp>
          <p:nvSpPr>
            <p:cNvPr id="3" name="Minus 2"/>
            <p:cNvSpPr/>
            <p:nvPr/>
          </p:nvSpPr>
          <p:spPr>
            <a:xfrm>
              <a:off x="762000" y="2048256"/>
              <a:ext cx="7290817" cy="542544"/>
            </a:xfrm>
            <a:prstGeom prst="mathMinus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1532965" y="2264664"/>
              <a:ext cx="304800" cy="652272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6858000" y="2264664"/>
              <a:ext cx="304800" cy="707136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4227577" y="2243328"/>
              <a:ext cx="304800" cy="652272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own Arrow 14"/>
            <p:cNvSpPr/>
            <p:nvPr/>
          </p:nvSpPr>
          <p:spPr>
            <a:xfrm>
              <a:off x="4202431" y="1524000"/>
              <a:ext cx="355092" cy="871728"/>
            </a:xfrm>
            <a:prstGeom prst="down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95300" y="3124200"/>
            <a:ext cx="1943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এক্যারিওটা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200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প্রোক্যারিওটা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3276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ইউক্যারিওয়া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609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524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প্রোক্যারিওটা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048000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ইউক্যারিওটা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2209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প্রোক্যারিওটা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আদিকোষ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23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6096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194279"/>
              </p:ext>
            </p:extLst>
          </p:nvPr>
        </p:nvGraphicFramePr>
        <p:xfrm>
          <a:off x="609600" y="1317486"/>
          <a:ext cx="7772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1336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ক দল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 দল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baseline="0" dirty="0" smtClean="0"/>
                        <a:t> </a:t>
                      </a:r>
                      <a:r>
                        <a:rPr lang="bn-IN" sz="3600" baseline="0" dirty="0" smtClean="0">
                          <a:latin typeface="NikoshBAN" pitchFamily="2" charset="0"/>
                          <a:cs typeface="NikoshBAN" pitchFamily="2" charset="0"/>
                        </a:rPr>
                        <a:t>গ দল</a:t>
                      </a:r>
                      <a:endParaRPr lang="en-US" sz="36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এক্যারিওটা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রাজ্যের ১টা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উদাহরণ দাও।</a:t>
                      </a:r>
                      <a:r>
                        <a:rPr lang="bn-IN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প্রোক্যারিওটা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রাজ্যের ১টা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উদাহরণ দাও। 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itchFamily="2" charset="0"/>
                          <a:cs typeface="NikoshBAN" pitchFamily="2" charset="0"/>
                        </a:rPr>
                        <a:t>ইউক্যারিওয়া</a:t>
                      </a:r>
                      <a:r>
                        <a:rPr lang="bn-IN" sz="2800" dirty="0" smtClean="0">
                          <a:latin typeface="NikoshBAN" pitchFamily="2" charset="0"/>
                          <a:cs typeface="NikoshBAN" pitchFamily="2" charset="0"/>
                        </a:rPr>
                        <a:t> রাজ্যের ১টা</a:t>
                      </a:r>
                      <a:r>
                        <a:rPr lang="bn-IN" sz="2800" baseline="0" dirty="0" smtClean="0">
                          <a:latin typeface="NikoshBAN" pitchFamily="2" charset="0"/>
                          <a:cs typeface="NikoshBAN" pitchFamily="2" charset="0"/>
                        </a:rPr>
                        <a:t> উদাহরণ দাও। </a:t>
                      </a:r>
                      <a:endParaRPr lang="en-US" sz="28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6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31876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মূল্যায়ন-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1079" y="1239762"/>
            <a:ext cx="7208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অণুজীব জগৎকে কয়টি রাজ্যে ভাগ করা যায়?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21336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প্রকৃতকোষীর ৩টি উদাহরণ দাও?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3200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ভাইরাস কাকে বলে?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6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-39623" y="-12192"/>
            <a:ext cx="9144000" cy="6858000"/>
          </a:xfrm>
          <a:prstGeom prst="frame">
            <a:avLst>
              <a:gd name="adj1" fmla="val 5034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-30480" y="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Half Frame 5"/>
          <p:cNvSpPr/>
          <p:nvPr/>
        </p:nvSpPr>
        <p:spPr>
          <a:xfrm rot="5400000">
            <a:off x="8104632" y="36576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Half Frame 6"/>
          <p:cNvSpPr/>
          <p:nvPr/>
        </p:nvSpPr>
        <p:spPr>
          <a:xfrm rot="16200000">
            <a:off x="-30480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8052817" y="5836920"/>
            <a:ext cx="1051560" cy="990600"/>
          </a:xfrm>
          <a:prstGeom prst="halfFram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" y="3623608"/>
            <a:ext cx="8267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+mj-lt"/>
                <a:cs typeface="NikoshBAN" pitchFamily="2" charset="0"/>
              </a:rPr>
              <a:t>ক)</a:t>
            </a:r>
            <a:r>
              <a:rPr lang="en-US" sz="4000" dirty="0"/>
              <a:t> </a:t>
            </a:r>
            <a:r>
              <a:rPr lang="en-US" sz="4000" dirty="0" smtClean="0"/>
              <a:t>A</a:t>
            </a:r>
            <a:r>
              <a:rPr lang="bn-IN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দ্বারা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সৃষ্ট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রোগ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প্রতিরোধের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উপায়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কর</a:t>
            </a:r>
            <a:r>
              <a:rPr lang="en-US" sz="4000" dirty="0" smtClean="0">
                <a:latin typeface="+mj-lt"/>
                <a:cs typeface="NikoshBAN" pitchFamily="2" charset="0"/>
              </a:rPr>
              <a:t>। </a:t>
            </a:r>
          </a:p>
          <a:p>
            <a:r>
              <a:rPr lang="bn-IN" sz="4000" dirty="0">
                <a:latin typeface="+mj-lt"/>
                <a:cs typeface="NikoshBAN" pitchFamily="2" charset="0"/>
              </a:rPr>
              <a:t>খ</a:t>
            </a:r>
            <a:r>
              <a:rPr lang="bn-IN" sz="4000" dirty="0" smtClean="0">
                <a:latin typeface="+mj-lt"/>
                <a:cs typeface="NikoshBAN" pitchFamily="2" charset="0"/>
              </a:rPr>
              <a:t>)</a:t>
            </a:r>
            <a:r>
              <a:rPr lang="en-US" sz="4000" dirty="0"/>
              <a:t> </a:t>
            </a:r>
            <a:r>
              <a:rPr lang="en-US" sz="4000" dirty="0" smtClean="0"/>
              <a:t>B</a:t>
            </a:r>
            <a:r>
              <a:rPr lang="bn-IN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ক্ষতিকারক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জীব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হলেও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পরিবেশের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জন্য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এতি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গুরুতবপূর্ন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যুক্তিসহ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মতামত</a:t>
            </a:r>
            <a:r>
              <a:rPr lang="en-US" sz="4000" dirty="0" smtClean="0">
                <a:latin typeface="+mj-lt"/>
                <a:cs typeface="NikoshBAN" pitchFamily="2" charset="0"/>
              </a:rPr>
              <a:t> </a:t>
            </a:r>
            <a:r>
              <a:rPr lang="en-US" sz="4000" dirty="0" err="1" smtClean="0">
                <a:latin typeface="+mj-lt"/>
                <a:cs typeface="NikoshBAN" pitchFamily="2" charset="0"/>
              </a:rPr>
              <a:t>দাও</a:t>
            </a:r>
            <a:r>
              <a:rPr lang="en-US" sz="4000" dirty="0" smtClean="0">
                <a:latin typeface="+mj-lt"/>
                <a:cs typeface="NikoshBAN" pitchFamily="2" charset="0"/>
              </a:rPr>
              <a:t>।  </a:t>
            </a:r>
            <a:r>
              <a:rPr lang="bn-IN" sz="4000" dirty="0" smtClean="0">
                <a:latin typeface="+mj-lt"/>
                <a:cs typeface="NikoshBAN" pitchFamily="2" charset="0"/>
              </a:rPr>
              <a:t>   </a:t>
            </a:r>
            <a:endParaRPr lang="en-US" sz="4000" dirty="0">
              <a:latin typeface="+mj-lt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1143000"/>
            <a:ext cx="2680503" cy="14624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143000"/>
            <a:ext cx="2558556" cy="1600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1000" y="381000"/>
            <a:ext cx="3400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2590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400" y="2829580"/>
            <a:ext cx="861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2101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175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RABIUL ISLAM</cp:lastModifiedBy>
  <cp:revision>45</cp:revision>
  <dcterms:created xsi:type="dcterms:W3CDTF">2006-08-16T00:00:00Z</dcterms:created>
  <dcterms:modified xsi:type="dcterms:W3CDTF">2020-07-15T16:15:42Z</dcterms:modified>
</cp:coreProperties>
</file>