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1" r:id="rId2"/>
    <p:sldId id="286" r:id="rId3"/>
    <p:sldId id="289" r:id="rId4"/>
    <p:sldId id="260" r:id="rId5"/>
    <p:sldId id="287" r:id="rId6"/>
    <p:sldId id="285" r:id="rId7"/>
    <p:sldId id="292" r:id="rId8"/>
    <p:sldId id="272" r:id="rId9"/>
    <p:sldId id="275" r:id="rId10"/>
    <p:sldId id="261" r:id="rId11"/>
    <p:sldId id="273" r:id="rId12"/>
    <p:sldId id="270" r:id="rId13"/>
    <p:sldId id="279" r:id="rId14"/>
    <p:sldId id="259" r:id="rId15"/>
    <p:sldId id="274" r:id="rId16"/>
    <p:sldId id="262" r:id="rId17"/>
    <p:sldId id="280" r:id="rId18"/>
    <p:sldId id="281" r:id="rId19"/>
    <p:sldId id="257" r:id="rId20"/>
    <p:sldId id="258" r:id="rId21"/>
    <p:sldId id="263" r:id="rId22"/>
    <p:sldId id="282" r:id="rId23"/>
    <p:sldId id="271" r:id="rId24"/>
    <p:sldId id="267" r:id="rId25"/>
    <p:sldId id="288" r:id="rId26"/>
    <p:sldId id="284" r:id="rId27"/>
    <p:sldId id="283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27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59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7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313A-3863-40A7-ACDC-54CCCE0F8A1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66" y="2055484"/>
            <a:ext cx="867103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Logic Gate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9144"/>
            <a:ext cx="100774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LOGIC GATE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 ৩টি।যথাঃ-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 OR Gate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2)AND Gate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3)NOT Gate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60" y="15422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365125"/>
            <a:ext cx="10645462" cy="57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OR GATE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অ্যালজেবরার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OR Gate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 Gate এ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Input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মাএ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Output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OR Gate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Input A,B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Output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হবে,Z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=A+B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403761"/>
            <a:ext cx="10515600" cy="883166"/>
          </a:xfrm>
        </p:spPr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OR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2003055"/>
            <a:ext cx="8152327" cy="37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OR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081" y="2663031"/>
            <a:ext cx="6619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OR Gate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8" y="1690687"/>
            <a:ext cx="9247030" cy="50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246"/>
            <a:ext cx="10515600" cy="1325563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গেইটটির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8" y="1966421"/>
            <a:ext cx="455912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5" y="4568825"/>
            <a:ext cx="6799743" cy="21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s-IN" dirty="0"/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 অ্যালজেবরার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সম্পাদনের জন্য যে লজিক গেইট ব্যবহার করা হয়,তাকে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Gate 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Gate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দুই বা ততোধিক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Input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একটিমাএ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as-IN" dirty="0"/>
              <a:t>।</a:t>
            </a:r>
          </a:p>
          <a:p>
            <a:pPr marL="0" indent="0">
              <a:buNone/>
            </a:pP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Gate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Input A,B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as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Y=A*B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AND GATE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152" y="2215166"/>
            <a:ext cx="9826579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endParaRPr lang="en-US" sz="4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08" y="2160589"/>
            <a:ext cx="2039289" cy="22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3" y="1854558"/>
            <a:ext cx="9195516" cy="40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AND GADE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2086377"/>
            <a:ext cx="7044744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NOT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 অ্যালজেবরার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পূরকের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সম্পাদনের জন্য যে লজিক গেইট ব্যবহার করা হয়,তাকে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Gate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Gate 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একটিমাএ</a:t>
            </a:r>
            <a:r>
              <a:rPr lang="as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Input 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একটিমাএ 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NOT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1454"/>
            <a:ext cx="10515600" cy="35433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1454"/>
            <a:ext cx="8949744" cy="39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NOT GATE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288" y="2071743"/>
            <a:ext cx="49434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OR Gate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19801" y="2371018"/>
            <a:ext cx="4881804" cy="679994"/>
          </a:xfrm>
        </p:spPr>
        <p:txBody>
          <a:bodyPr/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খ”দল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 Gate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12" y="4353058"/>
            <a:ext cx="9277977" cy="2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5" y="4507605"/>
            <a:ext cx="10153918" cy="21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5566"/>
            <a:ext cx="10483403" cy="32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Thank you</a:t>
            </a:r>
            <a:endParaRPr lang="en-US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89" y="2481222"/>
            <a:ext cx="945275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অধ্যায়ঃ-৩য়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সময়ঃ-৪৫মিঃ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তারিখঃ10/০7/২০২০ইং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7" y="1690687"/>
            <a:ext cx="8448540" cy="46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গেইট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(BASIC LOGIC GATES)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411" y="2124542"/>
            <a:ext cx="3090929" cy="33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গেইট এর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Boolean Postulates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AutoNum type="arabicParenR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+০ =০</a:t>
            </a:r>
          </a:p>
          <a:p>
            <a:pPr>
              <a:buAutoNum type="arabicParenR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+১ = ১</a:t>
            </a:r>
          </a:p>
          <a:p>
            <a:pPr>
              <a:buAutoNum type="arabicParenR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+০ =১</a:t>
            </a:r>
          </a:p>
          <a:p>
            <a:pPr>
              <a:buAutoNum type="arabicParenR"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১+১ = 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AutoNum type="arabicParenR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*০ =০</a:t>
            </a:r>
          </a:p>
          <a:p>
            <a:pPr>
              <a:buAutoNum type="arabicParenR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*১ =০</a:t>
            </a:r>
          </a:p>
          <a:p>
            <a:pPr>
              <a:buAutoNum type="arabicParenR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*০ =০</a:t>
            </a:r>
          </a:p>
          <a:p>
            <a:pPr>
              <a:buAutoNum type="arabicParenR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১* ১ =১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8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LOGIC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ইলেক্টনিক্স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যুক্তিভিত্তিক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নিয়ত্রণ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করে,সে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সার্কিটকে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গেইট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গেইটের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7882" y="-189629"/>
            <a:ext cx="10740980" cy="62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303</TotalTime>
  <Words>415</Words>
  <Application>Microsoft Office PowerPoint</Application>
  <PresentationFormat>Widescreen</PresentationFormat>
  <Paragraphs>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NikoshBAN</vt:lpstr>
      <vt:lpstr>Trebuchet MS</vt:lpstr>
      <vt:lpstr>Vrinda</vt:lpstr>
      <vt:lpstr>Wingdings 3</vt:lpstr>
      <vt:lpstr>Facet</vt:lpstr>
      <vt:lpstr>            সবাইকে শুভেচ্ছা </vt:lpstr>
      <vt:lpstr>পরিচিতি </vt:lpstr>
      <vt:lpstr>পাঠ পরিচিতি </vt:lpstr>
      <vt:lpstr>              প্রেষনা দান</vt:lpstr>
      <vt:lpstr>পাঠ ঘোষনা </vt:lpstr>
      <vt:lpstr>শিখন ফল </vt:lpstr>
      <vt:lpstr>            Boolean Postulates</vt:lpstr>
      <vt:lpstr>           LOGIC GATE</vt:lpstr>
      <vt:lpstr>PowerPoint Presentation</vt:lpstr>
      <vt:lpstr>             Logic Gate</vt:lpstr>
      <vt:lpstr>             LOGIC GATE</vt:lpstr>
      <vt:lpstr>PowerPoint Presentation</vt:lpstr>
      <vt:lpstr>              OR GATE</vt:lpstr>
      <vt:lpstr>               OR GATE</vt:lpstr>
      <vt:lpstr>          OR GATE</vt:lpstr>
      <vt:lpstr>           OR Gate</vt:lpstr>
      <vt:lpstr>            একক কাজ </vt:lpstr>
      <vt:lpstr>                 AND GATE</vt:lpstr>
      <vt:lpstr>           AND GATE</vt:lpstr>
      <vt:lpstr>             AND GATE</vt:lpstr>
      <vt:lpstr>              AND GADE</vt:lpstr>
      <vt:lpstr>                  NOT GATE</vt:lpstr>
      <vt:lpstr>                NOT GATE</vt:lpstr>
      <vt:lpstr>              NOT GATE</vt:lpstr>
      <vt:lpstr>দলীয় কাজ</vt:lpstr>
      <vt:lpstr>পাঠ মূল্যায়ন </vt:lpstr>
      <vt:lpstr>             বাড়ির কাজ </vt:lpstr>
      <vt:lpstr>      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2020-04-25T06:11:37Z</dcterms:created>
  <dcterms:modified xsi:type="dcterms:W3CDTF">2020-07-10T01:21:57Z</dcterms:modified>
</cp:coreProperties>
</file>