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91" r:id="rId3"/>
    <p:sldId id="292" r:id="rId4"/>
    <p:sldId id="293" r:id="rId5"/>
    <p:sldId id="321" r:id="rId6"/>
    <p:sldId id="320" r:id="rId7"/>
    <p:sldId id="324" r:id="rId8"/>
    <p:sldId id="325" r:id="rId9"/>
    <p:sldId id="326" r:id="rId10"/>
    <p:sldId id="322" r:id="rId11"/>
    <p:sldId id="294" r:id="rId12"/>
    <p:sldId id="323" r:id="rId13"/>
    <p:sldId id="295" r:id="rId14"/>
    <p:sldId id="297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9D1"/>
    <a:srgbClr val="E21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C9E45F6-7E6F-47B2-AFD7-897BEA5816A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071F-1FBF-4561-88C1-126C629106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7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45F6-7E6F-47B2-AFD7-897BEA5816A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071F-1FBF-4561-88C1-126C62910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6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45F6-7E6F-47B2-AFD7-897BEA5816A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071F-1FBF-4561-88C1-126C6291063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60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45F6-7E6F-47B2-AFD7-897BEA5816A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071F-1FBF-4561-88C1-126C62910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2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45F6-7E6F-47B2-AFD7-897BEA5816A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071F-1FBF-4561-88C1-126C629106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17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45F6-7E6F-47B2-AFD7-897BEA5816A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071F-1FBF-4561-88C1-126C62910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8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45F6-7E6F-47B2-AFD7-897BEA5816A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071F-1FBF-4561-88C1-126C62910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45F6-7E6F-47B2-AFD7-897BEA5816A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071F-1FBF-4561-88C1-126C62910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45F6-7E6F-47B2-AFD7-897BEA5816A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071F-1FBF-4561-88C1-126C62910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1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45F6-7E6F-47B2-AFD7-897BEA5816A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071F-1FBF-4561-88C1-126C62910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1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45F6-7E6F-47B2-AFD7-897BEA5816A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071F-1FBF-4561-88C1-126C629106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86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C9E45F6-7E6F-47B2-AFD7-897BEA5816A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82071F-1FBF-4561-88C1-126C6291063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03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66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6313" y="157010"/>
            <a:ext cx="8927870" cy="6789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216206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19626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60895" y="2960174"/>
            <a:ext cx="1060084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35803" y="3856496"/>
            <a:ext cx="10523349" cy="154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11186" y="479375"/>
            <a:ext cx="8927870" cy="6789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ঞ লিখি।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895" y="2495227"/>
            <a:ext cx="104768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ঞ  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04807" y="4817388"/>
            <a:ext cx="1060084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82298" y="4383437"/>
            <a:ext cx="10476854" cy="1846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ঞ  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017722" y="5698211"/>
            <a:ext cx="10523349" cy="154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86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newsflash/>
      </p:transition>
    </mc:Choice>
    <mc:Fallback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74" y="1193651"/>
            <a:ext cx="11238261" cy="488168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83" y="128456"/>
            <a:ext cx="5020376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80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33635" y="1642843"/>
            <a:ext cx="4281085" cy="4099034"/>
            <a:chOff x="94593" y="200416"/>
            <a:chExt cx="3224805" cy="3267997"/>
          </a:xfrm>
        </p:grpSpPr>
        <p:sp>
          <p:nvSpPr>
            <p:cNvPr id="9" name="Diagonal Stripe 8"/>
            <p:cNvSpPr/>
            <p:nvPr/>
          </p:nvSpPr>
          <p:spPr>
            <a:xfrm rot="2268230">
              <a:off x="346690" y="1115176"/>
              <a:ext cx="2725838" cy="2205361"/>
            </a:xfrm>
            <a:prstGeom prst="diagStrip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0170" y="2186521"/>
              <a:ext cx="2895546" cy="104821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Bevel 10"/>
            <p:cNvSpPr/>
            <p:nvPr/>
          </p:nvSpPr>
          <p:spPr>
            <a:xfrm>
              <a:off x="598166" y="2522112"/>
              <a:ext cx="271155" cy="271759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Bevel 11"/>
            <p:cNvSpPr/>
            <p:nvPr/>
          </p:nvSpPr>
          <p:spPr>
            <a:xfrm>
              <a:off x="2544670" y="2522112"/>
              <a:ext cx="280839" cy="271759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Bevel 12"/>
            <p:cNvSpPr/>
            <p:nvPr/>
          </p:nvSpPr>
          <p:spPr>
            <a:xfrm>
              <a:off x="1484260" y="2420202"/>
              <a:ext cx="387365" cy="849244"/>
            </a:xfrm>
            <a:prstGeom prst="bevel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4593" y="3366504"/>
              <a:ext cx="3224805" cy="10190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loud 14"/>
            <p:cNvSpPr/>
            <p:nvPr/>
          </p:nvSpPr>
          <p:spPr>
            <a:xfrm rot="11166769">
              <a:off x="869320" y="200416"/>
              <a:ext cx="1365458" cy="904671"/>
            </a:xfrm>
            <a:prstGeom prst="clou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1401946" y="1027442"/>
              <a:ext cx="193682" cy="368815"/>
            </a:xfrm>
            <a:prstGeom prst="flowChartProcess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0170" y="3269447"/>
              <a:ext cx="2895546" cy="8735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un 17"/>
          <p:cNvSpPr/>
          <p:nvPr/>
        </p:nvSpPr>
        <p:spPr>
          <a:xfrm>
            <a:off x="4071746" y="841829"/>
            <a:ext cx="1402555" cy="1297805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535076" y="5175418"/>
            <a:ext cx="725357" cy="8013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1010948" y="5573789"/>
            <a:ext cx="725357" cy="8013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1795509" y="5677965"/>
            <a:ext cx="725357" cy="8013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5357184" y="5124678"/>
            <a:ext cx="725357" cy="8013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4894919" y="5558412"/>
            <a:ext cx="725357" cy="8013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4228689" y="5681608"/>
            <a:ext cx="725357" cy="80137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261315" y="3285641"/>
            <a:ext cx="5365019" cy="2705143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সকলে </a:t>
            </a:r>
          </a:p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ভরে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71661" y="1844299"/>
            <a:ext cx="2882707" cy="889258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499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4915" y="1100133"/>
            <a:ext cx="10668000" cy="5486400"/>
            <a:chOff x="2918969" y="2166760"/>
            <a:chExt cx="6354062" cy="2524477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969" y="2166760"/>
              <a:ext cx="6354062" cy="252447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889829" y="2902857"/>
              <a:ext cx="4659085" cy="217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89829" y="3198324"/>
              <a:ext cx="4920342" cy="2306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89829" y="3480039"/>
              <a:ext cx="5109028" cy="228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657239" y="256159"/>
            <a:ext cx="5603193" cy="585087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বাংলা খাতায় এইভাবে লিখবে।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45247" y="2597583"/>
            <a:ext cx="701444" cy="645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45496" y="2597583"/>
            <a:ext cx="686821" cy="645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94605" y="2601591"/>
            <a:ext cx="701444" cy="645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30989" y="2597531"/>
            <a:ext cx="701444" cy="645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251884" y="2597531"/>
            <a:ext cx="701444" cy="645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25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46875" y="650929"/>
            <a:ext cx="10275376" cy="5981106"/>
            <a:chOff x="1524000" y="1938528"/>
            <a:chExt cx="9144000" cy="43525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4"/>
            <a:stretch/>
          </p:blipFill>
          <p:spPr>
            <a:xfrm>
              <a:off x="1524000" y="1938528"/>
              <a:ext cx="9144000" cy="4352544"/>
            </a:xfrm>
            <a:prstGeom prst="rect">
              <a:avLst/>
            </a:prstGeom>
            <a:ln w="9525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2641141" y="3084163"/>
              <a:ext cx="3558182" cy="68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 smtClean="0">
                  <a:ln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বিদায়</a:t>
              </a:r>
              <a:r>
                <a:rPr lang="en-US" sz="4800" b="1" dirty="0" smtClean="0">
                  <a:ln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ln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সোনাম</a:t>
              </a:r>
              <a:r>
                <a:rPr lang="bn-IN" sz="4800" b="1" dirty="0" smtClean="0">
                  <a:ln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ণিরা </a:t>
              </a:r>
              <a:endParaRPr lang="en-US" sz="4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531749" y="4011478"/>
            <a:ext cx="4943959" cy="137934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40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8"/>
          <a:stretch/>
        </p:blipFill>
        <p:spPr>
          <a:xfrm>
            <a:off x="681926" y="0"/>
            <a:ext cx="10864312" cy="685153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159073" y="1640237"/>
            <a:ext cx="5737222" cy="2502333"/>
          </a:xfrm>
          <a:prstGeom prst="roundRect">
            <a:avLst/>
          </a:prstGeom>
          <a:solidFill>
            <a:schemeClr val="bg1"/>
          </a:solidFill>
          <a:ln>
            <a:solidFill>
              <a:srgbClr val="E64AE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bn-IN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 শ্রেণির ছোট্ট সোনামণিরা আজকের ক্লাসে তোমাদের স্বাগত</a:t>
            </a:r>
            <a:r>
              <a:rPr lang="en-US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16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85" y="1029571"/>
            <a:ext cx="1901597" cy="2265052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802592" y="4188487"/>
            <a:ext cx="5631228" cy="2246769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মাহফুজা ইয়াসমীন শ্রাবণী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আলোকদিয়া সরকারি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নড়াইল সদর, নড়াইল।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5930" y="3378580"/>
            <a:ext cx="3749305" cy="678904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1086" y="695506"/>
            <a:ext cx="2283543" cy="678904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4981" y="4419866"/>
            <a:ext cx="4357474" cy="1938992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প্রাক-পঠন, 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প্রাক-লিখন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উপকরণ: শিক্ষক সহায়িকা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(প্রাক-প্রাথমিক শিক্ষা)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22649" y="3581400"/>
            <a:ext cx="2383606" cy="67890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884504" y="3191639"/>
            <a:ext cx="0" cy="3350837"/>
          </a:xfrm>
          <a:prstGeom prst="line">
            <a:avLst/>
          </a:prstGeom>
          <a:ln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679096" y="4264164"/>
            <a:ext cx="6626" cy="2262814"/>
          </a:xfrm>
          <a:prstGeom prst="line">
            <a:avLst/>
          </a:prstGeom>
          <a:ln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67789" y="4295160"/>
            <a:ext cx="22686" cy="2239548"/>
          </a:xfrm>
          <a:prstGeom prst="line">
            <a:avLst/>
          </a:prstGeom>
          <a:ln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19" y="1192474"/>
            <a:ext cx="1901597" cy="2269040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05270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3147" y="215059"/>
            <a:ext cx="2283543" cy="678904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3439" y="1733893"/>
            <a:ext cx="11081287" cy="3628521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ন্সি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সার্পনার, রাবার, তুলি, চক ইত্যাদি সঠিকভাবে ধরতে 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পারবে।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৩.৩.৬ ধ্বনির প্রতীক (বর্ণ) লিখতে পারবে।</a:t>
            </a:r>
          </a:p>
          <a:p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8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5" y="1282647"/>
            <a:ext cx="11321935" cy="54007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79666" y="362997"/>
            <a:ext cx="8927870" cy="6789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cat-33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1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23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556" y="760333"/>
            <a:ext cx="8098445" cy="678904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আমরা ভাষার কাজে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1"/>
          <a:stretch/>
        </p:blipFill>
        <p:spPr>
          <a:xfrm>
            <a:off x="853583" y="2218695"/>
            <a:ext cx="10491176" cy="4487085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Rectangle 9"/>
          <p:cNvSpPr/>
          <p:nvPr/>
        </p:nvSpPr>
        <p:spPr>
          <a:xfrm>
            <a:off x="2789695" y="2712204"/>
            <a:ext cx="6408671" cy="1404351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প্রাক-পঠন,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প্রাক-লিখন 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(বর্ণ লিখন) করব।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9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3" b="54181"/>
          <a:stretch/>
        </p:blipFill>
        <p:spPr>
          <a:xfrm>
            <a:off x="1429788" y="1254561"/>
            <a:ext cx="9583627" cy="52958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77191" y="296495"/>
            <a:ext cx="7464831" cy="6789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ছবি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ি।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54137" y="1745673"/>
            <a:ext cx="2244437" cy="1413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19266" y="1230283"/>
            <a:ext cx="1745672" cy="501533"/>
          </a:xfrm>
          <a:prstGeom prst="rect">
            <a:avLst/>
          </a:prstGeom>
          <a:solidFill>
            <a:srgbClr val="F8F9D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93076" y="5602778"/>
            <a:ext cx="2183477" cy="714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67353" y="5638800"/>
            <a:ext cx="2183477" cy="714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9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2890" y="299258"/>
            <a:ext cx="6334300" cy="74264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আবার দেখি।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5022" y="1509486"/>
            <a:ext cx="304800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2644" y="2181894"/>
            <a:ext cx="3167278" cy="62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 াসাহেব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3793420" y="2161310"/>
            <a:ext cx="349132" cy="665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1546" y="1727204"/>
            <a:ext cx="443339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27919" y="2105366"/>
            <a:ext cx="286318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6802627" y="2265780"/>
            <a:ext cx="465514" cy="477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34004" y="5035788"/>
            <a:ext cx="1465942" cy="148045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1599" y="3094616"/>
            <a:ext cx="1465942" cy="148045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72011" y="3094614"/>
            <a:ext cx="1465942" cy="148045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51599" y="5027552"/>
            <a:ext cx="1465942" cy="148045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0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00B05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6505" y="175890"/>
            <a:ext cx="9086174" cy="84507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লিখতে শিখি খাতা দেখি।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6" y="1371285"/>
            <a:ext cx="11057894" cy="47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8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661</TotalTime>
  <Words>176</Words>
  <Application>Microsoft Office PowerPoint</Application>
  <PresentationFormat>Widescreen</PresentationFormat>
  <Paragraphs>53</Paragraphs>
  <Slides>15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NikoshBAN</vt:lpstr>
      <vt:lpstr>Tw Cen MT</vt:lpstr>
      <vt:lpstr>Tw Cen MT Condensed</vt:lpstr>
      <vt:lpstr>Wingdings 3</vt:lpstr>
      <vt:lpstr>Integral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50</cp:revision>
  <dcterms:created xsi:type="dcterms:W3CDTF">2020-07-08T06:35:48Z</dcterms:created>
  <dcterms:modified xsi:type="dcterms:W3CDTF">2020-07-23T17:11:58Z</dcterms:modified>
</cp:coreProperties>
</file>