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80" r:id="rId5"/>
    <p:sldId id="260" r:id="rId6"/>
    <p:sldId id="261" r:id="rId7"/>
    <p:sldId id="274" r:id="rId8"/>
    <p:sldId id="275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6" r:id="rId20"/>
    <p:sldId id="273" r:id="rId21"/>
    <p:sldId id="278" r:id="rId22"/>
    <p:sldId id="277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D2E2-9E00-414C-89DA-2EF9E577B4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ECBF-3557-4603-AF99-9C035154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0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D2E2-9E00-414C-89DA-2EF9E577B4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ECBF-3557-4603-AF99-9C035154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D2E2-9E00-414C-89DA-2EF9E577B4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ECBF-3557-4603-AF99-9C035154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4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D2E2-9E00-414C-89DA-2EF9E577B4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ECBF-3557-4603-AF99-9C035154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2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D2E2-9E00-414C-89DA-2EF9E577B4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ECBF-3557-4603-AF99-9C035154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0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D2E2-9E00-414C-89DA-2EF9E577B4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ECBF-3557-4603-AF99-9C035154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9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D2E2-9E00-414C-89DA-2EF9E577B4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ECBF-3557-4603-AF99-9C035154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7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D2E2-9E00-414C-89DA-2EF9E577B4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ECBF-3557-4603-AF99-9C035154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4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D2E2-9E00-414C-89DA-2EF9E577B4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ECBF-3557-4603-AF99-9C035154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6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D2E2-9E00-414C-89DA-2EF9E577B4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ECBF-3557-4603-AF99-9C035154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4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D2E2-9E00-414C-89DA-2EF9E577B4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ECBF-3557-4603-AF99-9C035154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7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FD2E2-9E00-414C-89DA-2EF9E577B48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BECBF-3557-4603-AF99-9C035154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8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f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5172"/>
            <a:ext cx="12192000" cy="57528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0"/>
            <a:ext cx="12192001" cy="107115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6994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48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8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8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গাছে</a:t>
            </a:r>
            <a:r>
              <a:rPr lang="en-US" sz="48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8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48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গজিয়েছে</a:t>
            </a:r>
            <a:r>
              <a:rPr lang="en-US" sz="48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পলাশ</a:t>
            </a:r>
            <a:r>
              <a:rPr lang="en-US" sz="48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48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ফুটেছে</a:t>
            </a:r>
            <a:r>
              <a:rPr lang="en-US" sz="48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7667"/>
            <a:ext cx="6844937" cy="49798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992" y="924604"/>
            <a:ext cx="5394008" cy="508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840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5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400" b="1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5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sz="5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এলাকা</a:t>
            </a:r>
            <a:r>
              <a:rPr lang="en-US" sz="5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4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চারদিকে</a:t>
            </a:r>
            <a:r>
              <a:rPr lang="en-US" sz="5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থমথমে</a:t>
            </a:r>
            <a:r>
              <a:rPr lang="en-US" sz="5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5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651"/>
            <a:ext cx="5439260" cy="49116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257" y="945015"/>
            <a:ext cx="7358743" cy="498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24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77840"/>
            <a:ext cx="6270171" cy="11756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পুলিশ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মিছিল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নিষেধ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6" name="Rectangle 5"/>
          <p:cNvSpPr/>
          <p:nvPr/>
        </p:nvSpPr>
        <p:spPr>
          <a:xfrm>
            <a:off x="6217919" y="5577840"/>
            <a:ext cx="5974081" cy="11756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বাংলাকে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রাষ্ট্রভাষা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দাবি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ছাত্রদের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897"/>
            <a:ext cx="6309360" cy="48513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603" y="741725"/>
            <a:ext cx="5890397" cy="47708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12192000" cy="7968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028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96206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0" y="5943600"/>
            <a:ext cx="6074229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</a:t>
            </a:r>
            <a:r>
              <a:rPr lang="en-US" sz="32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2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32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উর্দূকে</a:t>
            </a:r>
            <a:r>
              <a:rPr lang="en-US" sz="32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রাষ্ট্রভাষা</a:t>
            </a:r>
            <a:r>
              <a:rPr lang="en-US" sz="32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7771" y="5943600"/>
            <a:ext cx="6074229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বাঙ্গালীর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মুখের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কেড়ে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65414"/>
            <a:ext cx="5982789" cy="50781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193" y="939300"/>
            <a:ext cx="6122807" cy="501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629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30537"/>
            <a:ext cx="12192000" cy="992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ছাত্রজনতা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মানবে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মিছিল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টগবগে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তরুনেরা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বেপরোয়া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992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380"/>
            <a:ext cx="12192000" cy="484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3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4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400" b="1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sz="4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4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4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দেবে</a:t>
            </a:r>
            <a:r>
              <a:rPr lang="en-US" sz="4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4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4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দাবি</a:t>
            </a:r>
            <a:r>
              <a:rPr lang="en-US" sz="4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ছাড়বে</a:t>
            </a:r>
            <a:r>
              <a:rPr lang="en-US" sz="4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6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0392"/>
            <a:ext cx="12192000" cy="507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607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7474"/>
            <a:ext cx="12192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 মিছিলকে পন্ড করতে পাকিস্তানীরা গুলি চালায় মিছিলকারী ছাত্র-ছা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ত্রীদের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3791"/>
            <a:ext cx="12192000" cy="498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66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5499463"/>
            <a:ext cx="6165670" cy="13585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গুলিতে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নিহত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রফিক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সালাম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</a:p>
          <a:p>
            <a:pPr lvl="0"/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বরকত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জব্বার</a:t>
            </a:r>
            <a:r>
              <a:rPr lang="bn-IN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অনেকে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5668" y="5525589"/>
            <a:ext cx="5891350" cy="13324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শহিদ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0542"/>
            <a:ext cx="3082834" cy="2968943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0" y="4062549"/>
            <a:ext cx="3095897" cy="7576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রফিক</a:t>
            </a:r>
            <a:endParaRPr lang="en-US" sz="40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477" y="1028971"/>
            <a:ext cx="2557191" cy="2955199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3135084" y="4062549"/>
            <a:ext cx="2664823" cy="7837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সালাম</a:t>
            </a:r>
            <a:endParaRPr lang="en-US" sz="36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42" y="901337"/>
            <a:ext cx="2773136" cy="3056709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799908" y="4023360"/>
            <a:ext cx="3213463" cy="783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বরকত</a:t>
            </a:r>
            <a:endParaRPr lang="en-US" sz="3600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57" y="1058090"/>
            <a:ext cx="2664823" cy="2913017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9000309" y="3984172"/>
            <a:ext cx="2808514" cy="7837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জব্বার</a:t>
            </a:r>
            <a:r>
              <a:rPr 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4183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3600" b="1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36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অনেকে</a:t>
            </a:r>
            <a:r>
              <a:rPr lang="en-US" sz="36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b="1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6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ভাষাশহিদ</a:t>
            </a:r>
            <a:r>
              <a:rPr lang="en-US" sz="36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 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154"/>
            <a:ext cx="12192000" cy="48406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1045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9751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621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17" y="898342"/>
            <a:ext cx="5621384" cy="59596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888273"/>
            <a:ext cx="6439989" cy="8621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396344"/>
            <a:ext cx="6479177" cy="26386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রাষ্ট্রভাষা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আন্দোলন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241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1999" cy="61264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50331" y="613954"/>
            <a:ext cx="4641669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3063" y="2011681"/>
            <a:ext cx="3762103" cy="2717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২৫-৭-২০২০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653144"/>
            <a:ext cx="3735976" cy="13454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89521" y="1528355"/>
            <a:ext cx="4602479" cy="32657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পূর্ণিমা দা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মধ্যকুল মধ্যপাড়া সরকারী প্রাথমিক বিদ্যাল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কেশবপুর, যশোর।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82" y="680901"/>
            <a:ext cx="3861163" cy="417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6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360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ভেঙ্গে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1657" y="1005840"/>
            <a:ext cx="139772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</p:txBody>
      </p:sp>
      <p:sp>
        <p:nvSpPr>
          <p:cNvPr id="6" name="Rectangle 5"/>
          <p:cNvSpPr/>
          <p:nvPr/>
        </p:nvSpPr>
        <p:spPr>
          <a:xfrm>
            <a:off x="5852159" y="3875315"/>
            <a:ext cx="110598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74720" y="2303418"/>
            <a:ext cx="121484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</a:p>
        </p:txBody>
      </p:sp>
      <p:sp>
        <p:nvSpPr>
          <p:cNvPr id="8" name="Rectangle 7"/>
          <p:cNvSpPr/>
          <p:nvPr/>
        </p:nvSpPr>
        <p:spPr>
          <a:xfrm>
            <a:off x="4898572" y="1045027"/>
            <a:ext cx="914400" cy="862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9908" y="988424"/>
            <a:ext cx="115823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49440" y="1010195"/>
            <a:ext cx="914401" cy="7924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24650" y="940526"/>
            <a:ext cx="146739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75818" y="896983"/>
            <a:ext cx="211618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বগ্লা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22913" y="3931922"/>
            <a:ext cx="1149533" cy="8752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071463" y="2360024"/>
            <a:ext cx="212053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সস্তা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24652" y="2316481"/>
            <a:ext cx="143691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47657" y="2299065"/>
            <a:ext cx="1184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927771" y="3884024"/>
            <a:ext cx="226422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অশ্ব,বিশ্ব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94023" y="3892732"/>
            <a:ext cx="155448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28755" y="2333896"/>
            <a:ext cx="1005840" cy="862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85508" y="3910147"/>
            <a:ext cx="944880" cy="862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36377" y="2351314"/>
            <a:ext cx="883920" cy="7924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62503" y="3940629"/>
            <a:ext cx="775063" cy="7924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" y="3971109"/>
            <a:ext cx="263869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2" y="1001487"/>
            <a:ext cx="240356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ফাল্গুন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2342606"/>
            <a:ext cx="235131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Notched Right Arrow 25"/>
          <p:cNvSpPr/>
          <p:nvPr/>
        </p:nvSpPr>
        <p:spPr>
          <a:xfrm>
            <a:off x="2455818" y="1345474"/>
            <a:ext cx="978408" cy="484632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Notched Right Arrow 26"/>
          <p:cNvSpPr/>
          <p:nvPr/>
        </p:nvSpPr>
        <p:spPr>
          <a:xfrm>
            <a:off x="2490652" y="2529839"/>
            <a:ext cx="978408" cy="484632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Notched Right Arrow 27"/>
          <p:cNvSpPr/>
          <p:nvPr/>
        </p:nvSpPr>
        <p:spPr>
          <a:xfrm>
            <a:off x="2747555" y="4145280"/>
            <a:ext cx="978408" cy="484632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Notched Right Arrow 28"/>
          <p:cNvSpPr/>
          <p:nvPr/>
        </p:nvSpPr>
        <p:spPr>
          <a:xfrm rot="21428885" flipV="1">
            <a:off x="9301188" y="4292408"/>
            <a:ext cx="665715" cy="351038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Notched Right Arrow 29"/>
          <p:cNvSpPr/>
          <p:nvPr/>
        </p:nvSpPr>
        <p:spPr>
          <a:xfrm rot="21428885" flipV="1">
            <a:off x="9244582" y="2681324"/>
            <a:ext cx="665715" cy="351038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Notched Right Arrow 30"/>
          <p:cNvSpPr/>
          <p:nvPr/>
        </p:nvSpPr>
        <p:spPr>
          <a:xfrm rot="21428885" flipV="1">
            <a:off x="9356880" y="1174763"/>
            <a:ext cx="665715" cy="314353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3509554"/>
            <a:ext cx="7837715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পুলিশ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নিষেধ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24652" y="3557452"/>
            <a:ext cx="436734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68194" y="5172891"/>
            <a:ext cx="432380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টগবগে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তরুণর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" y="5129348"/>
            <a:ext cx="7733211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172788"/>
            <a:ext cx="7824651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045030"/>
            <a:ext cx="7837714" cy="8882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রাষ্ট্রভাষা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24652" y="2194560"/>
            <a:ext cx="436734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থমথমে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24652" y="1027612"/>
            <a:ext cx="436734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4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013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015" y="872216"/>
            <a:ext cx="7224985" cy="59857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62150"/>
            <a:ext cx="4937760" cy="59958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ভাষাশহিদদের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22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3589"/>
            <a:ext cx="12192000" cy="59044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3399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5687" y="6743782"/>
            <a:ext cx="10749821" cy="193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মোঃ</a:t>
            </a:r>
            <a:r>
              <a:rPr lang="en-US" sz="1600" dirty="0" smtClean="0"/>
              <a:t> </a:t>
            </a:r>
            <a:r>
              <a:rPr lang="en-US" sz="1600" dirty="0" err="1" smtClean="0"/>
              <a:t>হাবিবুর</a:t>
            </a:r>
            <a:r>
              <a:rPr lang="en-US" sz="1600" dirty="0" smtClean="0"/>
              <a:t> </a:t>
            </a:r>
            <a:r>
              <a:rPr lang="en-US" sz="1600" dirty="0" err="1" smtClean="0"/>
              <a:t>রহমান</a:t>
            </a:r>
            <a:r>
              <a:rPr lang="en-US" sz="1600" dirty="0" smtClean="0"/>
              <a:t> </a:t>
            </a:r>
            <a:r>
              <a:rPr lang="en-US" sz="1600" dirty="0" err="1" smtClean="0"/>
              <a:t>আখন্দ</a:t>
            </a:r>
            <a:r>
              <a:rPr lang="en-US" sz="1600" dirty="0" smtClean="0"/>
              <a:t>, </a:t>
            </a:r>
            <a:r>
              <a:rPr lang="en-US" sz="1600" dirty="0" err="1" smtClean="0"/>
              <a:t>সহকারী</a:t>
            </a:r>
            <a:r>
              <a:rPr lang="en-US" sz="1600" dirty="0" smtClean="0"/>
              <a:t> </a:t>
            </a:r>
            <a:r>
              <a:rPr lang="en-US" sz="1600" dirty="0" err="1" smtClean="0"/>
              <a:t>শিক্ষক</a:t>
            </a:r>
            <a:r>
              <a:rPr lang="en-US" sz="1600" dirty="0" smtClean="0"/>
              <a:t>, </a:t>
            </a:r>
            <a:r>
              <a:rPr lang="en-US" sz="1600" dirty="0" err="1" smtClean="0"/>
              <a:t>নারায়নপুর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সরকারি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প্রাথমিক</a:t>
            </a:r>
            <a:r>
              <a:rPr lang="en-US" sz="1600" dirty="0" smtClean="0"/>
              <a:t> </a:t>
            </a:r>
            <a:r>
              <a:rPr lang="en-US" sz="1600" dirty="0" err="1" smtClean="0"/>
              <a:t>বিদ্যালয়</a:t>
            </a:r>
            <a:r>
              <a:rPr lang="en-US" sz="1600" dirty="0" smtClean="0"/>
              <a:t>, </a:t>
            </a:r>
            <a:r>
              <a:rPr lang="en-US" sz="1600" dirty="0" err="1" smtClean="0"/>
              <a:t>দেবিদ্বার</a:t>
            </a:r>
            <a:r>
              <a:rPr lang="en-US" sz="1600" dirty="0" smtClean="0"/>
              <a:t>, </a:t>
            </a:r>
            <a:r>
              <a:rPr lang="en-US" sz="1600" dirty="0" err="1" smtClean="0"/>
              <a:t>কুমিল্লা</a:t>
            </a:r>
            <a:r>
              <a:rPr lang="en-US" sz="1600" dirty="0" smtClean="0"/>
              <a:t>। ০১৮২২২৪৫৪৩৩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5643154" y="1123406"/>
            <a:ext cx="6361612" cy="1946365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‘’</a:t>
            </a: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ভাষা 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শহিদদের </a:t>
            </a: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endParaRPr lang="bn-IN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Vertical Scroll 9"/>
          <p:cNvSpPr/>
          <p:nvPr/>
        </p:nvSpPr>
        <p:spPr>
          <a:xfrm>
            <a:off x="4545874" y="3696788"/>
            <a:ext cx="7646126" cy="1972492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ফেব্রুয়ারির মাসের----আমাদের ভাষাশহিদ। </a:t>
            </a:r>
          </a:p>
        </p:txBody>
      </p:sp>
    </p:spTree>
    <p:extLst>
      <p:ext uri="{BB962C8B-B14F-4D97-AF65-F5344CB8AC3E}">
        <p14:creationId xmlns:p14="http://schemas.microsoft.com/office/powerpoint/2010/main" val="393247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9535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849086" y="1110342"/>
            <a:ext cx="10737668" cy="51337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 </a:t>
            </a: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1,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as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১.১.২ বর্ণ ও যুক্তবর্ণ সহযোগে তৈরী শব্দযুক্ত বাক্য শুনে স্পষ্ট ও শুদ্ধভাবে বলতে পারবে।</a:t>
            </a:r>
          </a:p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2,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as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২.৪.১ গল্পের বিষয় বলতে পারবে।</a:t>
            </a: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3,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as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১.৪.১ পাঠ্যপুস্তকের শব্দ শ্রবণযোগ্য স্পষ্ট স্বরে ও শুদ্ধ উচ্চারণে পড়তে পারবে।</a:t>
            </a: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4,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as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১.৪.২ যুক্তব্যঞ্জন ব্যবহার করে শব্দ লিখতে পারবে</a:t>
            </a:r>
            <a:r>
              <a:rPr lang="as-IN" sz="3200" dirty="0">
                <a:solidFill>
                  <a:srgbClr val="843C0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3200" dirty="0">
              <a:solidFill>
                <a:srgbClr val="62626B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4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69817"/>
            <a:ext cx="6400800" cy="66881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ভাষাশহিদদের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২১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১৯৫২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ফাল্গুন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গজিয়েছে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চারিদিকে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থমথমে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পুলিশ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মিছিল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নিষেধ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রাষ্ট্রভাষা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বাঙালির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ছাত্র-জনতা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মিছিল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টগবগে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তরুণরা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বেপরোয়া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055" y="206012"/>
            <a:ext cx="5761945" cy="665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44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62148"/>
            <a:ext cx="6348549" cy="59958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মিছিল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পুলিশ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নিহত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রফিক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জব্বারসহ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ভাষাশহিদ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84" y="770709"/>
            <a:ext cx="5813515" cy="608729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8360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সরব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পাঠ</a:t>
            </a:r>
            <a:r>
              <a:rPr lang="en-US" sz="5400" dirty="0" smtClean="0"/>
              <a:t>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6636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8098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নতুন শব্দের অর্থ  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0" y="5288152"/>
            <a:ext cx="3603812" cy="15698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বেপরোয়া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IN" sz="3600" dirty="0" smtClean="0"/>
              <a:t>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3865069"/>
            <a:ext cx="3697942" cy="14465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টগবগে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 </a:t>
            </a:r>
            <a:r>
              <a:rPr lang="bn-IN" sz="3600" dirty="0" smtClean="0"/>
              <a:t> 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0" y="2138082"/>
            <a:ext cx="3576918" cy="17884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IN" sz="3600" dirty="0" smtClean="0"/>
              <a:t> 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0" y="847165"/>
            <a:ext cx="3469341" cy="12909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থমথমে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 </a:t>
            </a:r>
            <a:r>
              <a:rPr lang="bn-IN" sz="3600" dirty="0" smtClean="0"/>
              <a:t> 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8537857" y="828722"/>
            <a:ext cx="3654143" cy="12152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নীরব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848165" y="2057401"/>
            <a:ext cx="3343835" cy="17077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শোভাযাত্রা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600" dirty="0" smtClean="0"/>
              <a:t>       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8834718" y="3738282"/>
            <a:ext cx="3357282" cy="17615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উত্তেজিত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</a:t>
            </a:r>
            <a:r>
              <a:rPr lang="bn-IN" sz="3600" dirty="0" smtClean="0"/>
              <a:t> 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8807824" y="5513295"/>
            <a:ext cx="3384176" cy="13447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ভয়হীন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নিষেধ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r>
              <a:rPr lang="bn-IN" sz="3600" dirty="0" smtClean="0"/>
              <a:t>      </a:t>
            </a:r>
            <a:endParaRPr lang="en-US" sz="36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058" y="801502"/>
            <a:ext cx="5144060" cy="12827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133" y="2048154"/>
            <a:ext cx="5252479" cy="174391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942" y="3718112"/>
            <a:ext cx="5217458" cy="16002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273" y="5257800"/>
            <a:ext cx="5135656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9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43" y="1122452"/>
            <a:ext cx="3892732" cy="32797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4503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 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1" y="2070847"/>
            <a:ext cx="5603966" cy="30255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থমথমে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বেপরোয়া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400" dirty="0" smtClean="0"/>
              <a:t> </a:t>
            </a:r>
            <a:endParaRPr lang="en-US" sz="4400" dirty="0"/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400" dirty="0" smtClean="0"/>
              <a:t> 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0" y="1084218"/>
            <a:ext cx="5447211" cy="7837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লেখ</a:t>
            </a:r>
            <a:r>
              <a:rPr lang="en-US" dirty="0" smtClean="0"/>
              <a:t>।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4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40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000" b="1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ফাল্গুন</a:t>
            </a:r>
            <a:r>
              <a:rPr lang="en-US" sz="40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গাছ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ঝড়ে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পড়ছে</a:t>
            </a:r>
            <a:r>
              <a:rPr lang="en-US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7668"/>
            <a:ext cx="12192000" cy="496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070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528</Words>
  <Application>Microsoft Office PowerPoint</Application>
  <PresentationFormat>Widescreen</PresentationFormat>
  <Paragraphs>114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74</cp:revision>
  <dcterms:created xsi:type="dcterms:W3CDTF">2020-07-21T06:50:17Z</dcterms:created>
  <dcterms:modified xsi:type="dcterms:W3CDTF">2020-07-24T08:08:20Z</dcterms:modified>
</cp:coreProperties>
</file>