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9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75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5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84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3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1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9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3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1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4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4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5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"/>
            <a:ext cx="89916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 rot="20827284">
            <a:off x="588812" y="1184940"/>
            <a:ext cx="4593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60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85946" y="210057"/>
            <a:ext cx="2294437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Wonderful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711389" y="2211619"/>
            <a:ext cx="2213375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Something strange</a:t>
            </a:r>
            <a:endParaRPr lang="en-US" sz="3200" b="1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307975" y="5370946"/>
            <a:ext cx="6705600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Cox’s bazar is a wonderful place.</a:t>
            </a:r>
            <a:endParaRPr lang="en-US" sz="3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Cox'S Bazar travel guides 2020– Cox'S Bazar attractions map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9" y="1080806"/>
            <a:ext cx="5949389" cy="401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1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286001" y="688809"/>
            <a:ext cx="3111248" cy="646331"/>
          </a:xfrm>
          <a:prstGeom prst="rect">
            <a:avLst/>
          </a:prstGeom>
          <a:solidFill>
            <a:schemeClr val="accent4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Bingo game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838715" y="3820836"/>
            <a:ext cx="1447285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Island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519610" y="5387958"/>
            <a:ext cx="197489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aterfall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872696" y="5046976"/>
            <a:ext cx="2099104" cy="5847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Wonderful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791200" y="3175805"/>
            <a:ext cx="1703301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Popular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437968" y="2767387"/>
            <a:ext cx="14478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Visit </a:t>
            </a:r>
            <a:endParaRPr lang="en-US" sz="3200" b="1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3352800" y="5972733"/>
            <a:ext cx="144779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Special </a:t>
            </a:r>
            <a:endParaRPr lang="en-US" sz="32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6454088" y="4131222"/>
            <a:ext cx="1394512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Beach </a:t>
            </a:r>
            <a:endParaRPr lang="en-US" sz="32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582687" y="2421495"/>
            <a:ext cx="15227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Tourist </a:t>
            </a:r>
            <a:endParaRPr lang="en-US" sz="32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51344" y="481627"/>
            <a:ext cx="914400" cy="106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232515" y="211007"/>
            <a:ext cx="415107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at page -46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62865" y="5653336"/>
            <a:ext cx="4568356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Teachers loud reading</a:t>
            </a:r>
            <a:endParaRPr lang="en-US" sz="32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432643" cy="4191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08587"/>
            <a:ext cx="3352799" cy="4191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52969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286000" y="5454074"/>
            <a:ext cx="45720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Lets read by change role.</a:t>
            </a:r>
            <a:endParaRPr lang="en-US" sz="3200" b="1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2952135" y="609600"/>
            <a:ext cx="3200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 reading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5" y="1524000"/>
            <a:ext cx="71628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11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34712" y="4815750"/>
            <a:ext cx="588556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3.What is the name of special places?</a:t>
            </a:r>
            <a:endParaRPr lang="en-US" sz="32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447800" y="1204807"/>
            <a:ext cx="4343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 the questions</a:t>
            </a:r>
            <a:endParaRPr lang="en-US" sz="3600" b="1" dirty="0">
              <a:ln/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034712" y="2377350"/>
            <a:ext cx="5810650" cy="10772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1.What is the most tourist spots in Bangladesh?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034712" y="3596550"/>
            <a:ext cx="581065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2.Where is the beautiful tea garden?</a:t>
            </a:r>
            <a:endParaRPr lang="en-US" sz="32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3073278" y="256654"/>
            <a:ext cx="119392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G.W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20" y="210077"/>
            <a:ext cx="2171251" cy="1641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7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94317" y="819587"/>
            <a:ext cx="638001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WH questions by underline word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729220" y="1484701"/>
            <a:ext cx="368098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check the answer.</a:t>
            </a:r>
            <a:endParaRPr lang="en-US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500495" y="2082883"/>
            <a:ext cx="544830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1.This Island is the </a:t>
            </a:r>
            <a:r>
              <a:rPr lang="en-US" sz="28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Bay of Bengal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512030" y="3317531"/>
            <a:ext cx="666230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2.We can go by </a:t>
            </a:r>
            <a:r>
              <a:rPr lang="en-US" sz="28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wooden boats or sea truck. 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500495" y="4580827"/>
            <a:ext cx="6685377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3.Tamal  tells  Andy about is the name of </a:t>
            </a:r>
            <a:r>
              <a:rPr lang="en-US" sz="28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 Martin Island.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11999" y="2710888"/>
            <a:ext cx="344458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Where is this Island?</a:t>
            </a:r>
            <a:endParaRPr lang="en-US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00495" y="5656762"/>
            <a:ext cx="6685377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name of the Island </a:t>
            </a:r>
            <a:r>
              <a:rPr lang="en-US" sz="2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Tamal</a:t>
            </a: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tells Andy about?</a:t>
            </a:r>
            <a:endParaRPr lang="en-US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70213" y="3916303"/>
            <a:ext cx="527037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can you go the coral Island?</a:t>
            </a:r>
            <a:endParaRPr lang="en-US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3984326" y="68471"/>
            <a:ext cx="1028701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.W</a:t>
            </a:r>
            <a:endParaRPr lang="en-US" sz="36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70" y="221137"/>
            <a:ext cx="1543665" cy="12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71" y="1403006"/>
            <a:ext cx="6989701" cy="4672944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2828409" y="3660085"/>
            <a:ext cx="4472180" cy="473375"/>
          </a:xfrm>
          <a:prstGeom prst="donut">
            <a:avLst>
              <a:gd name="adj" fmla="val 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346867" y="507343"/>
            <a:ext cx="1853533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 puzzle</a:t>
            </a:r>
            <a:endParaRPr lang="en-US" sz="2400" b="1" dirty="0">
              <a:ln w="11430"/>
              <a:solidFill>
                <a:schemeClr val="tx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441659" y="261217"/>
            <a:ext cx="1644942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Checking learning</a:t>
            </a:r>
            <a:endParaRPr lang="en-US" sz="2800" b="1" dirty="0">
              <a:ln/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1196771" y="2502697"/>
            <a:ext cx="4670629" cy="508308"/>
          </a:xfrm>
          <a:prstGeom prst="donut">
            <a:avLst>
              <a:gd name="adj" fmla="val 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 rot="2436294">
            <a:off x="483064" y="3730551"/>
            <a:ext cx="5916462" cy="508333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971800" y="350941"/>
            <a:ext cx="28956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b="1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800600"/>
            <a:ext cx="69342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will write five sentences about your recent visits place.</a:t>
            </a:r>
            <a:endParaRPr lang="en-US" sz="36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21407"/>
            <a:ext cx="5867400" cy="32166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297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993024">
            <a:off x="2169994" y="2308034"/>
            <a:ext cx="3751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ALL</a:t>
            </a:r>
            <a:endParaRPr lang="en-US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88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46786" y="457200"/>
            <a:ext cx="5211097" cy="5146834"/>
            <a:chOff x="1946786" y="457200"/>
            <a:chExt cx="5211097" cy="5146834"/>
          </a:xfrm>
        </p:grpSpPr>
        <p:sp>
          <p:nvSpPr>
            <p:cNvPr id="6" name="Rectangle 5"/>
            <p:cNvSpPr/>
            <p:nvPr/>
          </p:nvSpPr>
          <p:spPr>
            <a:xfrm>
              <a:off x="1976283" y="3603486"/>
              <a:ext cx="5181600" cy="20005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SHAMPA RANI DAS</a:t>
              </a:r>
            </a:p>
            <a:p>
              <a:pPr algn="ctr"/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TEACHER</a:t>
              </a:r>
            </a:p>
            <a:p>
              <a:pPr algn="ctr"/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SATKORAKANDI GOVT.PRIMARY SCHOOL</a:t>
              </a:r>
            </a:p>
            <a:p>
              <a:pPr algn="ctr"/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BARLEKHA </a:t>
              </a:r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,MOULVIBAZAR</a:t>
              </a:r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946786" y="457200"/>
              <a:ext cx="5181600" cy="2654972"/>
              <a:chOff x="1768851" y="587514"/>
              <a:chExt cx="5181600" cy="2654972"/>
            </a:xfrm>
          </p:grpSpPr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4F738DEF-7141-4528-A7A5-024301CE17E0}"/>
                  </a:ext>
                </a:extLst>
              </p:cNvPr>
              <p:cNvSpPr txBox="1"/>
              <p:nvPr/>
            </p:nvSpPr>
            <p:spPr>
              <a:xfrm>
                <a:off x="1768851" y="587514"/>
                <a:ext cx="5181600" cy="70788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Teacher Identification</a:t>
                </a:r>
                <a:endParaRPr lang="en-US" sz="40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 rot="5400000">
                <a:off x="3525435" y="1635346"/>
                <a:ext cx="1668430" cy="154584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F738DEF-7141-4528-A7A5-024301CE17E0}"/>
              </a:ext>
            </a:extLst>
          </p:cNvPr>
          <p:cNvSpPr txBox="1"/>
          <p:nvPr/>
        </p:nvSpPr>
        <p:spPr>
          <a:xfrm>
            <a:off x="1970616" y="415230"/>
            <a:ext cx="516343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Identification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9136" y="1905000"/>
            <a:ext cx="5706398" cy="35394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Class:Five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Sub:English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Unit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12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esson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How far is Saint Martin’s?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esson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unit: 1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Time:40 minutes 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235" y="3168656"/>
            <a:ext cx="857373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5.1.3 Read silently with understanding dialogues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8151" y="4114800"/>
            <a:ext cx="857373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8.1.1 Make sentences using words and phrases given in the </a:t>
            </a:r>
            <a:r>
              <a:rPr lang="en-US" sz="32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textbook</a:t>
            </a:r>
            <a:r>
              <a:rPr lang="en-US" sz="32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582816"/>
            <a:ext cx="4343400" cy="83845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9635" y="1782638"/>
            <a:ext cx="5105400" cy="609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9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1432" y="609600"/>
            <a:ext cx="3743631" cy="8406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watch a video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4335" y="3886200"/>
            <a:ext cx="6096000" cy="815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video?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92482"/>
              </p:ext>
            </p:extLst>
          </p:nvPr>
        </p:nvGraphicFramePr>
        <p:xfrm>
          <a:off x="4095135" y="230458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135" y="230458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851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75618"/>
            <a:ext cx="6400800" cy="352978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590800" y="496529"/>
            <a:ext cx="4267200" cy="685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todays lesson is..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0700" y="5334000"/>
            <a:ext cx="6096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far is Saints Martin’s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667001" y="192236"/>
            <a:ext cx="2819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Tourist spot</a:t>
            </a:r>
            <a:endParaRPr lang="en-US" sz="40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661734" y="2122063"/>
            <a:ext cx="2309191" cy="1200329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Wanderer place</a:t>
            </a:r>
            <a:endParaRPr lang="en-US" sz="3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468" y="5450036"/>
            <a:ext cx="7152861" cy="584775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tea garden is attractive tourist spot.</a:t>
            </a:r>
            <a:endParaRPr lang="en-US" sz="3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" y="1244758"/>
            <a:ext cx="6051232" cy="3860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2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188756" y="282442"/>
            <a:ext cx="272715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Waterfalls</a:t>
            </a:r>
            <a:endParaRPr lang="en-US" sz="44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472036" y="2852291"/>
            <a:ext cx="3326671" cy="107721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source of water over a hill.</a:t>
            </a:r>
            <a:endParaRPr lang="en-US" sz="32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9200" y="4973450"/>
            <a:ext cx="636832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Madhapkundu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waterfalls is located in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Moulobhibazar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9609"/>
            <a:ext cx="4842771" cy="32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65" y="-152400"/>
            <a:ext cx="9144000" cy="7086600"/>
          </a:xfrm>
          <a:prstGeom prst="frame">
            <a:avLst>
              <a:gd name="adj1" fmla="val 191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6087087" y="835182"/>
            <a:ext cx="214774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Special</a:t>
            </a:r>
            <a:endParaRPr lang="en-US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914026" y="2499696"/>
            <a:ext cx="2320801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Something particular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018179" y="5683377"/>
            <a:ext cx="5992222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Birthday is the special day to me.</a:t>
            </a:r>
            <a:endParaRPr lang="en-US" sz="3200" b="1" dirty="0">
              <a:ln w="1143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" y="685799"/>
            <a:ext cx="4950124" cy="477341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186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201</TotalTime>
  <Words>280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NikoshBAN</vt:lpstr>
      <vt:lpstr>Times New Roman</vt:lpstr>
      <vt:lpstr>Trebuchet MS</vt:lpstr>
      <vt:lpstr>Tw Cen MT</vt:lpstr>
      <vt:lpstr>Circuit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101</cp:revision>
  <dcterms:created xsi:type="dcterms:W3CDTF">2006-08-16T00:00:00Z</dcterms:created>
  <dcterms:modified xsi:type="dcterms:W3CDTF">2020-07-24T15:09:27Z</dcterms:modified>
</cp:coreProperties>
</file>