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647" r:id="rId2"/>
    <p:sldId id="517" r:id="rId3"/>
    <p:sldId id="518" r:id="rId4"/>
    <p:sldId id="643" r:id="rId5"/>
    <p:sldId id="637" r:id="rId6"/>
    <p:sldId id="642" r:id="rId7"/>
    <p:sldId id="377" r:id="rId8"/>
    <p:sldId id="508" r:id="rId9"/>
    <p:sldId id="629" r:id="rId10"/>
    <p:sldId id="619" r:id="rId11"/>
    <p:sldId id="346" r:id="rId12"/>
    <p:sldId id="630" r:id="rId13"/>
    <p:sldId id="588" r:id="rId14"/>
    <p:sldId id="604" r:id="rId15"/>
    <p:sldId id="599" r:id="rId16"/>
    <p:sldId id="301" r:id="rId17"/>
    <p:sldId id="634" r:id="rId18"/>
    <p:sldId id="589" r:id="rId19"/>
    <p:sldId id="34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13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256"/>
    </p:cViewPr>
  </p:sorterViewPr>
  <p:notesViewPr>
    <p:cSldViewPr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9D5D6-CB6A-40AC-BE7F-187388A574AC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1812D-1755-4ED9-AA81-6DF5B6131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7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4D0D1-6F8F-4980-A199-4A84F3A10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0DC4F-A8FF-478C-9A74-AF5AB657E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059B9-30DB-4CC4-92AA-672BBD7A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F7830-C921-41EB-AB4A-3278DE77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6BFE8-EF69-4227-B71E-93643E793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A2446-53C2-4799-9941-3C32D44E0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DD4B5-AE20-472E-8A74-CB3C9D126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142D8-B700-49D1-8E95-E5887E2AC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663A6-ED1D-4DB3-AA14-AF5EFCB1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1ED42-5D1C-46F2-8936-5A603983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9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2E87F5-0ABB-45D5-A4C7-45669B8CD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66E8D7-8251-40E7-BE4F-FE3A732C0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2D36B-F6FE-4CE3-8EA7-C2EC48944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4FCEB-5BAE-4999-A40C-0113AA3A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1FE6C-D55A-4265-A14F-66D564C8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0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038A1-1995-4A35-8724-7F73BB576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A6B3B-DCB4-4C06-B4DB-341608D65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4643A-1683-44B5-96A3-849D6F379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B9BC8-741D-4929-AE97-331F37EA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366DE-B7EF-4B4F-9209-4A9DA391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D8AA8-94EC-46B7-9783-A562F6120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6550E-DDEC-4728-A44A-6BA56D586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46163-4E61-44BE-863D-4EC0AB5EA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A83CD-BB50-4003-AF87-8928DACE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07353-66C8-4AFB-95F4-DAD3F7F1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3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41234-A9BD-4570-835E-10AEECDD5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ECED6-7777-423D-B39D-2F7C08C36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41896-7168-491B-81A1-27245052D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71151-AD84-4FB5-B647-9E2A8FDA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36BE8-DBE3-475F-AAAF-7DAACF346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F85B5-5059-41C9-B340-A46BE82AF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7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7759C-B53E-4A59-9456-734BFDCF5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632DC-F4B3-4A94-B075-AFA95973D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0F90F-1CF5-4B43-8064-EC8B9B6DA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582451-F6E8-47D9-83DB-FDF5DB2EAF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F96A46-E971-4CD4-89D4-525D6C068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2587AC-08E3-4818-A366-68B720E6A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8690DD-760B-4E5B-B49E-76342996C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BB83C9-3B69-455F-B2DA-260F3AEA7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7FF3A-EB67-4CD2-BC9A-3FEB5876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7B2BD-BB0F-4684-95D0-66A925C57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B4BF43-0687-4C9B-AD7F-3AE510276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7E4B5-FB79-4AF6-87BC-BA1067E26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2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F7975-553B-4335-BC7B-CDCD4850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FC19B3-CC9B-40DF-987D-C496182D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18BC1-048B-40F8-83E7-9CAB1F26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3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F68C8-90A3-4189-9FCD-296A32A5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281C9-1A98-4313-881E-7D483A707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C6609-FF8F-4EB0-8A53-E43F35850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D4E80-F406-467B-A963-49BE0AD4D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62D82-8D5C-4D01-8B12-000DD49E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CB6A2-E9F7-4A23-A117-BF769934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4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E75C9-D724-4BF3-90E9-6307C888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8D6682-8541-4D9E-9AAE-EF336A8AC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585F8-8DC9-47EB-9F7D-DF3945264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A52CD-10ED-4C7C-B7E5-6E7BBAFBC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FB0F5E-04D5-4B6E-AD86-EEF51EF40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8CA05-10E7-4618-9D4B-58C74C8D1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6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521845-B405-4972-958A-1D9878EDD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C4F9E-8F3F-4007-9D69-D56DE9D65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5482A-1C8C-4D10-99A7-BB2790F69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77119-8BD3-4B9D-8EFB-94DF5946D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C0931-97FE-49D1-AEDC-13BDFB295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968AAAE-454A-4DCA-815E-3472E41286F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61"/>
            </a:avLst>
          </a:prstGeom>
          <a:solidFill>
            <a:srgbClr val="00B0F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3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hyperlink" Target="https://youtu.be/d66oIB5risc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>
            <a:extLst>
              <a:ext uri="{FF2B5EF4-FFF2-40B4-BE49-F238E27FC236}">
                <a16:creationId xmlns:a16="http://schemas.microsoft.com/office/drawing/2014/main" id="{9ECE3B4E-4427-4752-8EC5-C249AFB22A4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2362295"/>
            <a:ext cx="5410199" cy="3218301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CEF3F06D-4EA2-40FD-B488-D29E21060DBF}"/>
              </a:ext>
            </a:extLst>
          </p:cNvPr>
          <p:cNvSpPr txBox="1"/>
          <p:nvPr/>
        </p:nvSpPr>
        <p:spPr>
          <a:xfrm>
            <a:off x="962679" y="693003"/>
            <a:ext cx="7218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ক্লা</a:t>
            </a:r>
            <a:r>
              <a:rPr lang="bn-IN" sz="4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সে সবাইকে</a:t>
            </a:r>
            <a:endParaRPr lang="en-US" sz="4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A3800D-AE6C-4BA2-8F50-5137E4952730}"/>
              </a:ext>
            </a:extLst>
          </p:cNvPr>
          <p:cNvSpPr txBox="1"/>
          <p:nvPr/>
        </p:nvSpPr>
        <p:spPr>
          <a:xfrm>
            <a:off x="2446256" y="1254299"/>
            <a:ext cx="425148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62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0C39FF-4D4D-4F55-A0D7-E04EF4CD1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120394"/>
            <a:ext cx="3771900" cy="2384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B85E9F-091C-4B0E-8D93-435860964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4024745"/>
            <a:ext cx="3810000" cy="2133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5" y="4024745"/>
            <a:ext cx="3438525" cy="213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7098" y="3429000"/>
            <a:ext cx="3727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বাংলালিংক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কল সেন্টার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0CF803-D4D8-4563-B1F7-584E4EF7EE03}"/>
              </a:ext>
            </a:extLst>
          </p:cNvPr>
          <p:cNvSpPr txBox="1"/>
          <p:nvPr/>
        </p:nvSpPr>
        <p:spPr>
          <a:xfrm>
            <a:off x="866318" y="304800"/>
            <a:ext cx="7411364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কল সেন্টা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নাম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9D1D30-6BAF-4C0D-BDDC-F4F0E1B888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1066800"/>
            <a:ext cx="3865418" cy="2438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BA4A08-10EF-40F7-8D9F-61470522D15F}"/>
              </a:ext>
            </a:extLst>
          </p:cNvPr>
          <p:cNvSpPr txBox="1"/>
          <p:nvPr/>
        </p:nvSpPr>
        <p:spPr>
          <a:xfrm>
            <a:off x="2521098" y="339226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F30C7A-DE4E-4B24-B5D7-AC75324B1517}"/>
              </a:ext>
            </a:extLst>
          </p:cNvPr>
          <p:cNvSpPr txBox="1"/>
          <p:nvPr/>
        </p:nvSpPr>
        <p:spPr>
          <a:xfrm>
            <a:off x="5401468" y="3419979"/>
            <a:ext cx="2675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কল সেন্টার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2D0C09-CECE-4CF9-82E9-BF4F486D490F}"/>
              </a:ext>
            </a:extLst>
          </p:cNvPr>
          <p:cNvSpPr txBox="1"/>
          <p:nvPr/>
        </p:nvSpPr>
        <p:spPr>
          <a:xfrm>
            <a:off x="6322366" y="3380510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B4671D-3C9E-4E50-A01A-0354C84CBF73}"/>
              </a:ext>
            </a:extLst>
          </p:cNvPr>
          <p:cNvSpPr txBox="1"/>
          <p:nvPr/>
        </p:nvSpPr>
        <p:spPr>
          <a:xfrm>
            <a:off x="1366303" y="6076265"/>
            <a:ext cx="2977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দারাজ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কল সেন্টার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933F10-7263-4681-A36A-C99645722F64}"/>
              </a:ext>
            </a:extLst>
          </p:cNvPr>
          <p:cNvSpPr txBox="1"/>
          <p:nvPr/>
        </p:nvSpPr>
        <p:spPr>
          <a:xfrm>
            <a:off x="2479613" y="605926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049D98-3563-4980-A83A-6D0A33483CB6}"/>
              </a:ext>
            </a:extLst>
          </p:cNvPr>
          <p:cNvSpPr txBox="1"/>
          <p:nvPr/>
        </p:nvSpPr>
        <p:spPr>
          <a:xfrm>
            <a:off x="5004381" y="6096000"/>
            <a:ext cx="3682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কল সেন্টার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CD3147-41FD-4A70-A0F2-5BFB20980B56}"/>
              </a:ext>
            </a:extLst>
          </p:cNvPr>
          <p:cNvSpPr txBox="1"/>
          <p:nvPr/>
        </p:nvSpPr>
        <p:spPr>
          <a:xfrm>
            <a:off x="6428620" y="6082145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3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0" grpId="1"/>
      <p:bldP spid="15" grpId="0"/>
      <p:bldP spid="16" grpId="0"/>
      <p:bldP spid="16" grpId="1"/>
      <p:bldP spid="17" grpId="0"/>
      <p:bldP spid="18" grpId="0"/>
      <p:bldP spid="18" grpId="1"/>
      <p:bldP spid="21" grpId="0"/>
      <p:bldP spid="22" grpId="0"/>
      <p:bldP spid="2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58206A-B738-4779-8F2D-CD7B70999F8D}"/>
              </a:ext>
            </a:extLst>
          </p:cNvPr>
          <p:cNvSpPr txBox="1"/>
          <p:nvPr/>
        </p:nvSpPr>
        <p:spPr>
          <a:xfrm>
            <a:off x="1609725" y="4992469"/>
            <a:ext cx="592455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36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সেন্টার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কী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?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3D91C5-BF94-462D-B282-AC976B09FA75}"/>
              </a:ext>
            </a:extLst>
          </p:cNvPr>
          <p:cNvSpPr txBox="1"/>
          <p:nvPr/>
        </p:nvSpPr>
        <p:spPr>
          <a:xfrm>
            <a:off x="3388393" y="411480"/>
            <a:ext cx="2367214" cy="731520"/>
          </a:xfrm>
          <a:prstGeom prst="flowChartOffpageConnector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noAutofit/>
          </a:bodyPr>
          <a:lstStyle/>
          <a:p>
            <a:pPr algn="ctr"/>
            <a:r>
              <a:rPr lang="en-US" sz="4400" b="1" spc="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spc="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spc="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A1D48-1B88-475D-9A23-71B52E85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1528572"/>
            <a:ext cx="5162550" cy="28910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3549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B8D39E-BACF-4374-B5C5-CEC11C2A89B0}"/>
              </a:ext>
            </a:extLst>
          </p:cNvPr>
          <p:cNvSpPr txBox="1"/>
          <p:nvPr/>
        </p:nvSpPr>
        <p:spPr>
          <a:xfrm>
            <a:off x="704850" y="381000"/>
            <a:ext cx="7734300" cy="64008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আরেকটি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all center cut 2">
            <a:hlinkClick r:id="" action="ppaction://media"/>
            <a:extLst>
              <a:ext uri="{FF2B5EF4-FFF2-40B4-BE49-F238E27FC236}">
                <a16:creationId xmlns:a16="http://schemas.microsoft.com/office/drawing/2014/main" id="{912A490F-075F-40D0-A839-DD6C7E9FEDE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1333" y="1600200"/>
            <a:ext cx="7281333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6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EF9F5E-20BC-41B0-86B2-A70FDEC3ED94}"/>
              </a:ext>
            </a:extLst>
          </p:cNvPr>
          <p:cNvSpPr txBox="1"/>
          <p:nvPr/>
        </p:nvSpPr>
        <p:spPr>
          <a:xfrm>
            <a:off x="3290204" y="525959"/>
            <a:ext cx="2563593" cy="769441"/>
          </a:xfrm>
          <a:prstGeom prst="rect">
            <a:avLst/>
          </a:prstGeom>
          <a:solidFill>
            <a:srgbClr val="7030A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3D68A-FCEC-4037-9A8C-0E85294DAAC3}"/>
              </a:ext>
            </a:extLst>
          </p:cNvPr>
          <p:cNvSpPr txBox="1"/>
          <p:nvPr/>
        </p:nvSpPr>
        <p:spPr>
          <a:xfrm>
            <a:off x="1447800" y="4724400"/>
            <a:ext cx="62484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সেন্টা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রের কাজ বর্ণনা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680A51-0D42-4B1B-B1D4-AFB38D78A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19064"/>
            <a:ext cx="4007755" cy="304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7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A4F480-FE7F-43F5-9674-5B486ACA5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447800"/>
            <a:ext cx="8572500" cy="4762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F00089-D804-4704-B081-07F80EF41EB6}"/>
              </a:ext>
            </a:extLst>
          </p:cNvPr>
          <p:cNvSpPr txBox="1"/>
          <p:nvPr/>
        </p:nvSpPr>
        <p:spPr>
          <a:xfrm>
            <a:off x="866318" y="381000"/>
            <a:ext cx="7411364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সরকারী কল সেন্টা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84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A54DDB-CEE4-4AD4-A35E-F89D976A8C50}"/>
              </a:ext>
            </a:extLst>
          </p:cNvPr>
          <p:cNvSpPr txBox="1"/>
          <p:nvPr/>
        </p:nvSpPr>
        <p:spPr>
          <a:xfrm>
            <a:off x="3589326" y="5638800"/>
            <a:ext cx="1858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কল সেন্টার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F8FFCA-B972-40EF-98B9-58E270B5C2DF}"/>
              </a:ext>
            </a:extLst>
          </p:cNvPr>
          <p:cNvSpPr txBox="1"/>
          <p:nvPr/>
        </p:nvSpPr>
        <p:spPr>
          <a:xfrm>
            <a:off x="628650" y="381000"/>
            <a:ext cx="8134350" cy="64008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ctr"/>
            <a:r>
              <a:rPr lang="bn-IN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</a:t>
            </a:r>
            <a:r>
              <a:rPr lang="bn-BD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bn-IN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 ভিডিওটি দে</a:t>
            </a:r>
            <a:r>
              <a:rPr lang="en-US" sz="32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খি</a:t>
            </a:r>
            <a:endParaRPr lang="en-US" sz="32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call center bd">
            <a:hlinkClick r:id="" action="ppaction://media"/>
            <a:extLst>
              <a:ext uri="{FF2B5EF4-FFF2-40B4-BE49-F238E27FC236}">
                <a16:creationId xmlns:a16="http://schemas.microsoft.com/office/drawing/2014/main" id="{E6561B7C-390C-44ED-9341-21F38CC018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1050" y="1219200"/>
            <a:ext cx="684190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2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EF9F5E-20BC-41B0-86B2-A70FDEC3ED94}"/>
              </a:ext>
            </a:extLst>
          </p:cNvPr>
          <p:cNvSpPr txBox="1"/>
          <p:nvPr/>
        </p:nvSpPr>
        <p:spPr>
          <a:xfrm>
            <a:off x="2985404" y="525959"/>
            <a:ext cx="3173193" cy="769441"/>
          </a:xfrm>
          <a:prstGeom prst="rect">
            <a:avLst/>
          </a:prstGeom>
          <a:solidFill>
            <a:srgbClr val="7030A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3D68A-FCEC-4037-9A8C-0E85294DAAC3}"/>
              </a:ext>
            </a:extLst>
          </p:cNvPr>
          <p:cNvSpPr txBox="1"/>
          <p:nvPr/>
        </p:nvSpPr>
        <p:spPr>
          <a:xfrm>
            <a:off x="495300" y="4724400"/>
            <a:ext cx="815340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কল সেন্টারে কাজ করতে কী কী যোগ্যতা থাকতে হয় তা লিখ।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8DC4D-C343-4EE4-89AC-F7C5F22C05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2"/>
          <a:stretch/>
        </p:blipFill>
        <p:spPr>
          <a:xfrm>
            <a:off x="5410200" y="1487269"/>
            <a:ext cx="2449480" cy="291103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B1D4F42-E511-4157-B8D1-C71413D3E777}"/>
              </a:ext>
            </a:extLst>
          </p:cNvPr>
          <p:cNvGrpSpPr/>
          <p:nvPr/>
        </p:nvGrpSpPr>
        <p:grpSpPr>
          <a:xfrm>
            <a:off x="847725" y="1371600"/>
            <a:ext cx="4105275" cy="2842508"/>
            <a:chOff x="457200" y="1481050"/>
            <a:chExt cx="4105275" cy="284250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DD7D37-F4F6-427C-B6A0-0B7490FAD13F}"/>
                </a:ext>
              </a:extLst>
            </p:cNvPr>
            <p:cNvGrpSpPr/>
            <p:nvPr/>
          </p:nvGrpSpPr>
          <p:grpSpPr>
            <a:xfrm>
              <a:off x="457200" y="1600200"/>
              <a:ext cx="4105275" cy="2723358"/>
              <a:chOff x="457200" y="1600200"/>
              <a:chExt cx="4105275" cy="272335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523EEDD-1F76-411B-88F9-039EE76C75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1600200"/>
                <a:ext cx="4105275" cy="272335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60C9B2B-16CE-4A15-B093-0D974D3E99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603" t="24819" b="44403"/>
              <a:stretch/>
            </p:blipFill>
            <p:spPr>
              <a:xfrm rot="5400000">
                <a:off x="3515122" y="1152920"/>
                <a:ext cx="361158" cy="1600202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2229F3E-4728-48C1-A11B-F73A40319845}"/>
                </a:ext>
              </a:extLst>
            </p:cNvPr>
            <p:cNvSpPr txBox="1"/>
            <p:nvPr/>
          </p:nvSpPr>
          <p:spPr>
            <a:xfrm>
              <a:off x="2514600" y="1481050"/>
              <a:ext cx="19386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bn-BD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www.daraz.com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41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EF9F5E-20BC-41B0-86B2-A70FDEC3ED94}"/>
              </a:ext>
            </a:extLst>
          </p:cNvPr>
          <p:cNvSpPr txBox="1"/>
          <p:nvPr/>
        </p:nvSpPr>
        <p:spPr>
          <a:xfrm>
            <a:off x="3429000" y="297359"/>
            <a:ext cx="2334993" cy="769441"/>
          </a:xfrm>
          <a:prstGeom prst="wedgeRectCallout">
            <a:avLst>
              <a:gd name="adj1" fmla="val -45753"/>
              <a:gd name="adj2" fmla="val 78705"/>
            </a:avLst>
          </a:prstGeom>
          <a:solidFill>
            <a:srgbClr val="0070C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C418E-A70E-40A8-A5C2-C8B758E68B8D}"/>
              </a:ext>
            </a:extLst>
          </p:cNvPr>
          <p:cNvSpPr txBox="1"/>
          <p:nvPr/>
        </p:nvSpPr>
        <p:spPr>
          <a:xfrm>
            <a:off x="304800" y="1371600"/>
            <a:ext cx="7543800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সেন্ট</a:t>
            </a:r>
            <a:r>
              <a:rPr lang="bn-BD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ারের কাজ  কী? 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A3DD36-1B13-4E3F-A543-353B1F93EB66}"/>
              </a:ext>
            </a:extLst>
          </p:cNvPr>
          <p:cNvSpPr txBox="1"/>
          <p:nvPr/>
        </p:nvSpPr>
        <p:spPr>
          <a:xfrm>
            <a:off x="304800" y="2067580"/>
            <a:ext cx="4038600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spc="-1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bn-BD" sz="2800" spc="-1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গ্রাহকের প্রশ্নের উত্তর দেওয়া </a:t>
            </a:r>
            <a:endParaRPr lang="en-US" sz="28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0663EE-C7C1-483B-A6FB-2777F81A2817}"/>
              </a:ext>
            </a:extLst>
          </p:cNvPr>
          <p:cNvSpPr txBox="1"/>
          <p:nvPr/>
        </p:nvSpPr>
        <p:spPr>
          <a:xfrm>
            <a:off x="309715" y="2753380"/>
            <a:ext cx="7843685" cy="52322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কল সেন্টার কয় ধরনের?</a:t>
            </a:r>
            <a:endParaRPr lang="en-US" sz="28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14F961-C094-4BDB-8768-672C870F6D59}"/>
              </a:ext>
            </a:extLst>
          </p:cNvPr>
          <p:cNvSpPr txBox="1"/>
          <p:nvPr/>
        </p:nvSpPr>
        <p:spPr>
          <a:xfrm>
            <a:off x="304800" y="3436304"/>
            <a:ext cx="2252540" cy="52322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নানা ধরনের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6D6EED-7976-48A6-81DC-3CE8D2A886AD}"/>
              </a:ext>
            </a:extLst>
          </p:cNvPr>
          <p:cNvSpPr txBox="1"/>
          <p:nvPr/>
        </p:nvSpPr>
        <p:spPr>
          <a:xfrm>
            <a:off x="309715" y="4173470"/>
            <a:ext cx="6776885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সরকারেরর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BD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নাম্বার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CB2829-EB31-4781-B2B8-A16A91DF6A4B}"/>
              </a:ext>
            </a:extLst>
          </p:cNvPr>
          <p:cNvSpPr txBox="1"/>
          <p:nvPr/>
        </p:nvSpPr>
        <p:spPr>
          <a:xfrm>
            <a:off x="7244636" y="4171256"/>
            <a:ext cx="1518364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৩৩৩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596149-8681-4196-888E-94DDF72E09A7}"/>
              </a:ext>
            </a:extLst>
          </p:cNvPr>
          <p:cNvSpPr txBox="1"/>
          <p:nvPr/>
        </p:nvSpPr>
        <p:spPr>
          <a:xfrm>
            <a:off x="309715" y="4886980"/>
            <a:ext cx="5862485" cy="52322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কর্মী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সেন্টারে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FD0F92-6189-49FB-A6A8-87AAF7C6F4BC}"/>
              </a:ext>
            </a:extLst>
          </p:cNvPr>
          <p:cNvSpPr txBox="1"/>
          <p:nvPr/>
        </p:nvSpPr>
        <p:spPr>
          <a:xfrm>
            <a:off x="6890371" y="4872232"/>
            <a:ext cx="1872629" cy="52322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  <a:sym typeface="Wingdings" panose="05000000000000000000" pitchFamily="2" charset="2"/>
              </a:rPr>
              <a:t>৪০ </a:t>
            </a:r>
            <a:r>
              <a:rPr lang="en-US" sz="2400" dirty="0" err="1">
                <a:latin typeface="Times New Roman" panose="02020603050405020304" pitchFamily="18" charset="0"/>
                <a:cs typeface="NikoshBAN" panose="02000000000000000000" pitchFamily="2" charset="0"/>
                <a:sym typeface="Wingdings" panose="05000000000000000000" pitchFamily="2" charset="2"/>
              </a:rPr>
              <a:t>হাজার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A1BDB4-0C92-49F7-BB80-B2BD1724FF09}"/>
              </a:ext>
            </a:extLst>
          </p:cNvPr>
          <p:cNvSpPr txBox="1"/>
          <p:nvPr/>
        </p:nvSpPr>
        <p:spPr>
          <a:xfrm>
            <a:off x="309715" y="5638800"/>
            <a:ext cx="5862485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বেশিরভাগ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সেন্টার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bn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E1858A-8395-46A3-8230-77716D4542E5}"/>
              </a:ext>
            </a:extLst>
          </p:cNvPr>
          <p:cNvSpPr txBox="1"/>
          <p:nvPr/>
        </p:nvSpPr>
        <p:spPr>
          <a:xfrm>
            <a:off x="6329515" y="5645728"/>
            <a:ext cx="2509685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ঢাকায়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1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5" grpId="0" animBg="1"/>
      <p:bldP spid="16" grpId="0" animBg="1"/>
      <p:bldP spid="19" grpId="0" animBg="1"/>
      <p:bldP spid="28" grpId="0" animBg="1"/>
      <p:bldP spid="31" grpId="0" animBg="1"/>
      <p:bldP spid="32" grpId="0" animBg="1"/>
      <p:bldP spid="14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2787" y="762000"/>
            <a:ext cx="19784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বাড়ীর </a:t>
            </a:r>
            <a:r>
              <a:rPr lang="as-IN" sz="40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b="1" u="sng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13FBB1-54F2-4310-A2CB-4CF1527AABD8}"/>
              </a:ext>
            </a:extLst>
          </p:cNvPr>
          <p:cNvSpPr txBox="1"/>
          <p:nvPr/>
        </p:nvSpPr>
        <p:spPr>
          <a:xfrm>
            <a:off x="495300" y="2438400"/>
            <a:ext cx="815340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সেন্টারের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39515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Image result for গোলাপ ফুল png&quot;">
            <a:extLst>
              <a:ext uri="{FF2B5EF4-FFF2-40B4-BE49-F238E27FC236}">
                <a16:creationId xmlns:a16="http://schemas.microsoft.com/office/drawing/2014/main" id="{938D66DE-24D6-44B3-809C-035B42504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20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1271D8-3355-46F5-A61F-16DE9B304126}"/>
              </a:ext>
            </a:extLst>
          </p:cNvPr>
          <p:cNvSpPr txBox="1"/>
          <p:nvPr/>
        </p:nvSpPr>
        <p:spPr>
          <a:xfrm>
            <a:off x="436379" y="2650376"/>
            <a:ext cx="8271242" cy="1862048"/>
          </a:xfrm>
          <a:prstGeom prst="rect">
            <a:avLst/>
          </a:prstGeom>
          <a:noFill/>
        </p:spPr>
        <p:txBody>
          <a:bodyPr vert="horz" wrap="square" rtlCol="0">
            <a:prstTxWarp prst="textArchDown">
              <a:avLst>
                <a:gd name="adj" fmla="val 1203125"/>
              </a:avLst>
            </a:prstTxWarp>
            <a:spAutoFit/>
          </a:bodyPr>
          <a:lstStyle/>
          <a:p>
            <a:pPr algn="ctr"/>
            <a:r>
              <a:rPr lang="bn-IN" sz="115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8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09" y="1572118"/>
            <a:ext cx="3335591" cy="3418982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4A84F96-DE00-40D9-817C-FA00E9A6DAA6}"/>
              </a:ext>
            </a:extLst>
          </p:cNvPr>
          <p:cNvSpPr txBox="1">
            <a:spLocks/>
          </p:cNvSpPr>
          <p:nvPr/>
        </p:nvSpPr>
        <p:spPr>
          <a:xfrm>
            <a:off x="3657600" y="723900"/>
            <a:ext cx="5164391" cy="5410200"/>
          </a:xfrm>
          <a:prstGeom prst="round2DiagRect">
            <a:avLst>
              <a:gd name="adj1" fmla="val 3534"/>
              <a:gd name="adj2" fmla="val 2420"/>
            </a:avLst>
          </a:prstGeom>
          <a:ln w="57150" cap="flat" cmpd="sng" algn="ctr">
            <a:solidFill>
              <a:srgbClr val="00B05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মোহাম্মদ সাহাব উদ্দিন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bn-BD" sz="2800" spc="-1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* </a:t>
            </a:r>
            <a:r>
              <a:rPr lang="en-US" sz="2800" spc="-100" dirty="0">
                <a:latin typeface="Times New Roman" pitchFamily="18" charset="0"/>
                <a:cs typeface="Times New Roman" pitchFamily="18" charset="0"/>
              </a:rPr>
              <a:t>ICT4E  </a:t>
            </a:r>
            <a:r>
              <a:rPr lang="en-US" sz="2800" spc="-100" dirty="0" err="1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800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00" dirty="0" err="1"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bn-BD" sz="2800" spc="-100" dirty="0">
                <a:latin typeface="Nikoshban" pitchFamily="2" charset="0"/>
                <a:cs typeface="Nikoshban" pitchFamily="2" charset="0"/>
              </a:rPr>
              <a:t>, নোয়াখালী</a:t>
            </a:r>
            <a:endParaRPr lang="en-US" sz="2800" spc="-1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200" spc="-100" dirty="0">
                <a:latin typeface="Nikoshban" pitchFamily="2" charset="0"/>
                <a:cs typeface="Nikoshban" pitchFamily="2" charset="0"/>
              </a:rPr>
              <a:t>* </a:t>
            </a:r>
            <a:r>
              <a:rPr lang="bn-IN" sz="3200" spc="-100" dirty="0">
                <a:latin typeface="Nikoshban" pitchFamily="2" charset="0"/>
                <a:cs typeface="Nikoshban" pitchFamily="2" charset="0"/>
              </a:rPr>
              <a:t>মাস্টার ট্রেইনার</a:t>
            </a:r>
            <a:r>
              <a:rPr lang="en-US" sz="3200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1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pc="-1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n-IN" sz="3200" spc="-100" dirty="0">
                <a:latin typeface="Nikoshban" pitchFamily="2" charset="0"/>
                <a:cs typeface="Nikoshban" pitchFamily="2" charset="0"/>
              </a:rPr>
              <a:t>, </a:t>
            </a:r>
            <a:endParaRPr lang="en-GB" sz="3200" spc="-1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bn-BD" spc="-1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pc="-100" dirty="0">
                <a:latin typeface="Times New Roman" pitchFamily="18" charset="0"/>
                <a:cs typeface="Times New Roman" pitchFamily="18" charset="0"/>
              </a:rPr>
              <a:t>UITRCE, </a:t>
            </a:r>
            <a:r>
              <a:rPr lang="bn-IN" sz="3200" spc="-100" dirty="0">
                <a:latin typeface="Nikoshban" pitchFamily="2" charset="0"/>
                <a:cs typeface="Nikoshban" pitchFamily="2" charset="0"/>
              </a:rPr>
              <a:t>চাটখিল</a:t>
            </a:r>
            <a:endParaRPr lang="en-GB" sz="3200" spc="-1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bn-BD" sz="3200" b="1" spc="-100" dirty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b="1" spc="-100" dirty="0" err="1">
                <a:latin typeface="Nikoshban" pitchFamily="2" charset="0"/>
                <a:cs typeface="Nikoshban" pitchFamily="2" charset="0"/>
              </a:rPr>
              <a:t>মাস্টার</a:t>
            </a:r>
            <a:r>
              <a:rPr lang="en-US" sz="3200" b="1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00" dirty="0" err="1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z="3200" b="1" spc="-100" dirty="0">
                <a:latin typeface="Nikoshban" pitchFamily="2" charset="0"/>
                <a:cs typeface="Nikoshban" pitchFamily="2" charset="0"/>
              </a:rPr>
              <a:t> (</a:t>
            </a:r>
            <a:r>
              <a:rPr lang="bn-BD" sz="3200" b="1" spc="-100" dirty="0">
                <a:latin typeface="Nikoshban" pitchFamily="2" charset="0"/>
                <a:cs typeface="Nikoshban" pitchFamily="2" charset="0"/>
              </a:rPr>
              <a:t>বিটিটি, </a:t>
            </a:r>
            <a:r>
              <a:rPr lang="as-IN" sz="3200" b="1" spc="-1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b="1" spc="-1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3200" b="1" spc="-100" dirty="0">
                <a:latin typeface="Nikoshban" pitchFamily="2" charset="0"/>
                <a:cs typeface="Nikoshban" pitchFamily="2" charset="0"/>
              </a:rPr>
              <a:t>-</a:t>
            </a:r>
            <a:r>
              <a:rPr lang="as-IN" sz="3200" b="1" spc="-1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3200" b="1" spc="-1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spc="-100" dirty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b="1" spc="-100" dirty="0">
                <a:latin typeface="Nikoshban" pitchFamily="2" charset="0"/>
                <a:cs typeface="Nikoshban" pitchFamily="2" charset="0"/>
              </a:rPr>
              <a:t>জ)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*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শিক্ষক (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  কামালপুর মো. হাশেম উচ্চ বিদ্যালয়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  চাটখিল, নোয়াখালী।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   মোবাইলঃ </a:t>
            </a:r>
            <a:r>
              <a:rPr lang="bn-BD" dirty="0">
                <a:latin typeface="Times New Roman" pitchFamily="18" charset="0"/>
                <a:cs typeface="Times New Roman" pitchFamily="18" charset="0"/>
              </a:rPr>
              <a:t>01913210518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bn-BD" dirty="0">
                <a:latin typeface="Times New Roman" pitchFamily="18" charset="0"/>
                <a:cs typeface="Times New Roman" pitchFamily="18" charset="0"/>
              </a:rPr>
              <a:t>* Email : mdsahab66@yahoo.com,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bn-BD" dirty="0">
                <a:latin typeface="Times New Roman" pitchFamily="18" charset="0"/>
                <a:cs typeface="Times New Roman" pitchFamily="18" charset="0"/>
              </a:rPr>
              <a:t>   sahab7619@gmail.com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মুক্তপাঠ)</a:t>
            </a:r>
            <a:endParaRPr lang="en-GB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* 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Youtuber : Sahab IT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bn-BD" sz="3200" dirty="0">
              <a:latin typeface="Times New Roman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0" y="1576979"/>
            <a:ext cx="4879261" cy="3704042"/>
          </a:xfrm>
          <a:prstGeom prst="round2DiagRect">
            <a:avLst>
              <a:gd name="adj1" fmla="val 3788"/>
              <a:gd name="adj2" fmla="val 4583"/>
            </a:avLst>
          </a:prstGeom>
          <a:ln w="5715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defTabSz="546100">
              <a:spcBef>
                <a:spcPts val="0"/>
              </a:spcBef>
              <a:buNone/>
            </a:pPr>
            <a:endParaRPr lang="bn-IN" sz="2000" spc="-100" dirty="0">
              <a:latin typeface="NikoshBAN" pitchFamily="2" charset="0"/>
              <a:cs typeface="NikoshBAN" pitchFamily="2" charset="0"/>
            </a:endParaRPr>
          </a:p>
          <a:p>
            <a:pPr marL="0" indent="0" defTabSz="546100">
              <a:spcBef>
                <a:spcPts val="0"/>
              </a:spcBef>
              <a:buNone/>
            </a:pPr>
            <a:r>
              <a:rPr lang="bn-BD" sz="3600" spc="-1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	:</a:t>
            </a:r>
            <a:r>
              <a:rPr lang="bn-IN" sz="3600" spc="-100" dirty="0">
                <a:latin typeface="NikoshBAN" pitchFamily="2" charset="0"/>
                <a:cs typeface="NikoshBAN" pitchFamily="2" charset="0"/>
              </a:rPr>
              <a:t> সপ্তম </a:t>
            </a:r>
            <a:endParaRPr lang="bn-BD" sz="3600" spc="-100" dirty="0">
              <a:latin typeface="NikoshBAN" pitchFamily="2" charset="0"/>
              <a:cs typeface="NikoshBAN" pitchFamily="2" charset="0"/>
            </a:endParaRPr>
          </a:p>
          <a:p>
            <a:pPr marL="0" indent="0" defTabSz="546100">
              <a:spcBef>
                <a:spcPts val="0"/>
              </a:spcBef>
              <a:buNone/>
            </a:pPr>
            <a:r>
              <a:rPr lang="bn-BD" sz="3600" spc="-1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	:</a:t>
            </a:r>
            <a:r>
              <a:rPr lang="bn-BD" sz="3600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spc="-1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3600" spc="-100" dirty="0">
              <a:latin typeface="NikoshBAN" pitchFamily="2" charset="0"/>
              <a:cs typeface="NikoshBAN" pitchFamily="2" charset="0"/>
            </a:endParaRPr>
          </a:p>
          <a:p>
            <a:pPr marL="0" indent="0" defTabSz="546100">
              <a:spcBef>
                <a:spcPts val="0"/>
              </a:spcBef>
              <a:buNone/>
            </a:pPr>
            <a:r>
              <a:rPr lang="bn-BD" sz="3600" spc="-1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	:</a:t>
            </a:r>
            <a:r>
              <a:rPr lang="bn-IN" sz="3600" spc="-100" dirty="0">
                <a:latin typeface="NikoshBAN" pitchFamily="2" charset="0"/>
                <a:cs typeface="NikoshBAN" pitchFamily="2" charset="0"/>
              </a:rPr>
              <a:t> প্রথম</a:t>
            </a:r>
            <a:endParaRPr lang="en-US" sz="3600" spc="-100" dirty="0">
              <a:latin typeface="NikoshBAN" pitchFamily="2" charset="0"/>
              <a:cs typeface="NikoshBAN" pitchFamily="2" charset="0"/>
            </a:endParaRPr>
          </a:p>
          <a:p>
            <a:pPr marL="0" indent="0" defTabSz="546100">
              <a:spcBef>
                <a:spcPts val="0"/>
              </a:spcBef>
              <a:buNone/>
            </a:pPr>
            <a:r>
              <a:rPr lang="en-US" sz="3600" spc="-1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		: </a:t>
            </a:r>
            <a:r>
              <a:rPr lang="en-GB" sz="3600" spc="-100" dirty="0">
                <a:latin typeface="NikoshBAN" pitchFamily="2" charset="0"/>
                <a:cs typeface="NikoshBAN" pitchFamily="2" charset="0"/>
              </a:rPr>
              <a:t>4</a:t>
            </a:r>
            <a:endParaRPr lang="en-US" sz="3600" spc="-100" dirty="0">
              <a:latin typeface="NikoshBAN" pitchFamily="2" charset="0"/>
              <a:cs typeface="NikoshBAN" pitchFamily="2" charset="0"/>
            </a:endParaRPr>
          </a:p>
          <a:p>
            <a:pPr marL="0" indent="0" defTabSz="546100">
              <a:spcBef>
                <a:spcPts val="0"/>
              </a:spcBef>
              <a:buNone/>
            </a:pPr>
            <a:r>
              <a:rPr lang="bn-BD" sz="3600" spc="-100" dirty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	: ৫</a:t>
            </a:r>
            <a:r>
              <a:rPr lang="as-IN" sz="3600" spc="-1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3600" spc="-100" dirty="0">
                <a:latin typeface="NikoshBAN" pitchFamily="2" charset="0"/>
                <a:cs typeface="NikoshBAN" pitchFamily="2" charset="0"/>
              </a:rPr>
              <a:t> মিনিট</a:t>
            </a:r>
            <a:endParaRPr lang="en-US" sz="3600" spc="-100" dirty="0">
              <a:latin typeface="NikoshBAN" pitchFamily="2" charset="0"/>
              <a:cs typeface="NikoshBAN" pitchFamily="2" charset="0"/>
            </a:endParaRPr>
          </a:p>
          <a:p>
            <a:pPr marL="0" indent="0" defTabSz="546100">
              <a:spcBef>
                <a:spcPts val="0"/>
              </a:spcBef>
              <a:buNone/>
            </a:pPr>
            <a:r>
              <a:rPr lang="bn-BD" sz="3600" spc="-100" dirty="0">
                <a:latin typeface="NikoshBAN" pitchFamily="2" charset="0"/>
                <a:cs typeface="NikoshBAN" pitchFamily="2" charset="0"/>
              </a:rPr>
              <a:t>তারিখ	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spc="-1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৪/০</a:t>
            </a:r>
            <a:r>
              <a:rPr lang="bn-BD" sz="3600" spc="-1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/২০২০ </a:t>
            </a:r>
            <a:r>
              <a:rPr lang="bn-IN" sz="3600" spc="-1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bn-IN" sz="3600" spc="-1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ি.  </a:t>
            </a:r>
            <a:endParaRPr lang="bn-BD" sz="3600" spc="-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133FB4-8924-4D52-8ABA-4F276EC1D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2715404" cy="35348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74035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DF3922-A56C-420A-A1F2-E9CBCFE3BE5B}"/>
              </a:ext>
            </a:extLst>
          </p:cNvPr>
          <p:cNvSpPr txBox="1"/>
          <p:nvPr/>
        </p:nvSpPr>
        <p:spPr>
          <a:xfrm>
            <a:off x="838200" y="381000"/>
            <a:ext cx="7467600" cy="64008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দে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686EB1-29F0-4787-8ADB-A689F8E08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7315200" cy="4648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DDA14D-B8DA-49CB-85EA-CEEB9BF43689}"/>
              </a:ext>
            </a:extLst>
          </p:cNvPr>
          <p:cNvSpPr txBox="1"/>
          <p:nvPr/>
        </p:nvSpPr>
        <p:spPr>
          <a:xfrm>
            <a:off x="1475640" y="5906869"/>
            <a:ext cx="6192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 কীসের তোমরা কী তা বলতে পারো?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356E31-87FE-4C96-B7D5-C9CF92E733F6}"/>
              </a:ext>
            </a:extLst>
          </p:cNvPr>
          <p:cNvSpPr txBox="1"/>
          <p:nvPr/>
        </p:nvSpPr>
        <p:spPr>
          <a:xfrm>
            <a:off x="3699005" y="5906869"/>
            <a:ext cx="20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কল সেন্টারের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2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DF3922-A56C-420A-A1F2-E9CBCFE3BE5B}"/>
              </a:ext>
            </a:extLst>
          </p:cNvPr>
          <p:cNvSpPr txBox="1"/>
          <p:nvPr/>
        </p:nvSpPr>
        <p:spPr>
          <a:xfrm>
            <a:off x="838200" y="381000"/>
            <a:ext cx="7467600" cy="64008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দে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A1CA64-CB7E-4933-A434-952454D85D46}"/>
              </a:ext>
            </a:extLst>
          </p:cNvPr>
          <p:cNvGrpSpPr/>
          <p:nvPr/>
        </p:nvGrpSpPr>
        <p:grpSpPr>
          <a:xfrm>
            <a:off x="457200" y="1690255"/>
            <a:ext cx="4148408" cy="2805545"/>
            <a:chOff x="457200" y="1690255"/>
            <a:chExt cx="4148408" cy="280554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CD5C965-65F9-4E31-87C3-B79D03F14700}"/>
                </a:ext>
              </a:extLst>
            </p:cNvPr>
            <p:cNvGrpSpPr/>
            <p:nvPr/>
          </p:nvGrpSpPr>
          <p:grpSpPr>
            <a:xfrm>
              <a:off x="457200" y="1772442"/>
              <a:ext cx="4105275" cy="2723358"/>
              <a:chOff x="457200" y="1772442"/>
              <a:chExt cx="4105275" cy="272335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EB527F4-6393-4157-8FD8-5A81593359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1772442"/>
                <a:ext cx="4105275" cy="272335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20196B9-DE00-48A5-A4AF-E373986836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603" t="24819" b="44403"/>
              <a:stretch/>
            </p:blipFill>
            <p:spPr>
              <a:xfrm rot="5400000">
                <a:off x="3515122" y="1152920"/>
                <a:ext cx="361158" cy="1600202"/>
              </a:xfrm>
              <a:prstGeom prst="rect">
                <a:avLst/>
              </a:prstGeom>
            </p:spPr>
          </p:pic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2AB4350-F311-4552-B78E-80C192065932}"/>
                </a:ext>
              </a:extLst>
            </p:cNvPr>
            <p:cNvSpPr txBox="1"/>
            <p:nvPr/>
          </p:nvSpPr>
          <p:spPr>
            <a:xfrm>
              <a:off x="2667000" y="1690255"/>
              <a:ext cx="19386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bn-BD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www.daraz.com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4B519E0-31F4-4825-865D-F28D3BDD6E44}"/>
              </a:ext>
            </a:extLst>
          </p:cNvPr>
          <p:cNvSpPr txBox="1"/>
          <p:nvPr/>
        </p:nvSpPr>
        <p:spPr>
          <a:xfrm>
            <a:off x="1061503" y="4687669"/>
            <a:ext cx="2977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দারাজ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কল সেন্টার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C8C7F3-1781-4E69-9456-448C6E1930A9}"/>
              </a:ext>
            </a:extLst>
          </p:cNvPr>
          <p:cNvSpPr txBox="1"/>
          <p:nvPr/>
        </p:nvSpPr>
        <p:spPr>
          <a:xfrm>
            <a:off x="2286000" y="468766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F32CDE1-2994-4040-A6FF-6CDA11372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72442"/>
            <a:ext cx="3810000" cy="27233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B83DCFF-7589-4E88-B6E3-ABB0C1640183}"/>
              </a:ext>
            </a:extLst>
          </p:cNvPr>
          <p:cNvSpPr txBox="1"/>
          <p:nvPr/>
        </p:nvSpPr>
        <p:spPr>
          <a:xfrm>
            <a:off x="6629400" y="4724400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BB2C8F6-A2BF-40AE-BE07-72A750169126}"/>
              </a:ext>
            </a:extLst>
          </p:cNvPr>
          <p:cNvSpPr/>
          <p:nvPr/>
        </p:nvSpPr>
        <p:spPr>
          <a:xfrm>
            <a:off x="5167744" y="1680555"/>
            <a:ext cx="1032165" cy="64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3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20" grpId="0"/>
      <p:bldP spid="20" grpId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raz call center final">
            <a:hlinkClick r:id="" action="ppaction://media"/>
            <a:extLst>
              <a:ext uri="{FF2B5EF4-FFF2-40B4-BE49-F238E27FC236}">
                <a16:creationId xmlns:a16="http://schemas.microsoft.com/office/drawing/2014/main" id="{B5FF9FB9-7745-427D-B554-E55AA75E053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0835" y="990600"/>
            <a:ext cx="6602329" cy="37633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815BEC-2A68-4764-9E06-9662835EA5D0}"/>
              </a:ext>
            </a:extLst>
          </p:cNvPr>
          <p:cNvSpPr txBox="1"/>
          <p:nvPr/>
        </p:nvSpPr>
        <p:spPr>
          <a:xfrm>
            <a:off x="838200" y="198120"/>
            <a:ext cx="7467600" cy="64008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3C03AE-F695-4B9C-BA40-ACDBEE921320}"/>
              </a:ext>
            </a:extLst>
          </p:cNvPr>
          <p:cNvSpPr txBox="1"/>
          <p:nvPr/>
        </p:nvSpPr>
        <p:spPr>
          <a:xfrm>
            <a:off x="781507" y="5455920"/>
            <a:ext cx="7676693" cy="64008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শেষ পর্যন্ত দেখার জন্য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hlinkClick r:id="rId5"/>
              </a:rPr>
              <a:t>এখানে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ক্লিক করুন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74782A-F2DB-4912-8F1C-B570FF020DF0}"/>
              </a:ext>
            </a:extLst>
          </p:cNvPr>
          <p:cNvSpPr txBox="1"/>
          <p:nvPr/>
        </p:nvSpPr>
        <p:spPr>
          <a:xfrm>
            <a:off x="2629513" y="4918365"/>
            <a:ext cx="3562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337EE-22B7-4E7F-AE3F-1DE0987D03CC}"/>
              </a:ext>
            </a:extLst>
          </p:cNvPr>
          <p:cNvSpPr txBox="1"/>
          <p:nvPr/>
        </p:nvSpPr>
        <p:spPr>
          <a:xfrm>
            <a:off x="1639302" y="6100834"/>
            <a:ext cx="5836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0786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F8DB16-8DFB-4572-8414-214348FC27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7315200" cy="4648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3634B0-6EA7-4973-863D-C2A7F698536A}"/>
              </a:ext>
            </a:extLst>
          </p:cNvPr>
          <p:cNvSpPr txBox="1"/>
          <p:nvPr/>
        </p:nvSpPr>
        <p:spPr>
          <a:xfrm>
            <a:off x="2019300" y="1371600"/>
            <a:ext cx="5105400" cy="1143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noAutofit/>
          </a:bodyPr>
          <a:lstStyle/>
          <a:p>
            <a:pPr algn="ctr"/>
            <a:r>
              <a:rPr lang="en-US" sz="8800" b="1" u="sng" spc="-150" dirty="0" err="1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8800" b="1" u="sng" spc="-150" dirty="0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u="sng" spc="-150" dirty="0" err="1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সেন্টার</a:t>
            </a:r>
            <a:endParaRPr lang="en-US" sz="8800" b="1" u="sng" spc="-150" dirty="0">
              <a:ln>
                <a:solidFill>
                  <a:srgbClr val="002060"/>
                </a:solidFill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5E77E7-77B8-4130-8174-72FD3268C91E}"/>
              </a:ext>
            </a:extLst>
          </p:cNvPr>
          <p:cNvSpPr txBox="1"/>
          <p:nvPr/>
        </p:nvSpPr>
        <p:spPr>
          <a:xfrm>
            <a:off x="3583589" y="2554069"/>
            <a:ext cx="1976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নং 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10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76B1354A-53EB-4987-B8C6-D5C3FA875ECB}"/>
              </a:ext>
            </a:extLst>
          </p:cNvPr>
          <p:cNvSpPr/>
          <p:nvPr/>
        </p:nvSpPr>
        <p:spPr>
          <a:xfrm>
            <a:off x="533400" y="1828800"/>
            <a:ext cx="8072883" cy="4038600"/>
          </a:xfrm>
          <a:prstGeom prst="bevel">
            <a:avLst>
              <a:gd name="adj" fmla="val 407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?"/>
            </a:pPr>
            <a:r>
              <a:rPr lang="en-US" sz="3600" spc="-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36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সেন্টারের</a:t>
            </a:r>
            <a:r>
              <a:rPr lang="en-US" sz="36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IN" sz="36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</a:t>
            </a:r>
            <a:r>
              <a:rPr lang="bn-BD" sz="36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?"/>
            </a:pPr>
            <a:r>
              <a:rPr lang="en-US" sz="3600" spc="-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36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সেন্টার</a:t>
            </a:r>
            <a:r>
              <a:rPr lang="en-US" sz="36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694BA-ECC3-4465-811A-CD615D60BA8B}"/>
              </a:ext>
            </a:extLst>
          </p:cNvPr>
          <p:cNvSpPr txBox="1"/>
          <p:nvPr/>
        </p:nvSpPr>
        <p:spPr>
          <a:xfrm>
            <a:off x="3429000" y="552450"/>
            <a:ext cx="2628899" cy="1066800"/>
          </a:xfrm>
          <a:prstGeom prst="frame">
            <a:avLst>
              <a:gd name="adj1" fmla="val 14087"/>
            </a:avLst>
          </a:prstGeom>
          <a:pattFill prst="solidDmnd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B050"/>
            </a:solidFill>
          </a:ln>
          <a:scene3d>
            <a:camera prst="perspectiveRelaxedModerately"/>
            <a:lightRig rig="threePt" dir="t"/>
          </a:scene3d>
        </p:spPr>
        <p:txBody>
          <a:bodyPr wrap="none" rtlCol="0">
            <a:no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2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6D3609-1FB0-49B6-9605-D3E391FDBF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57600"/>
            <a:ext cx="4114800" cy="23145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E1F0B7-57E0-4168-B60F-B6A22789A5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4989"/>
          <a:stretch/>
        </p:blipFill>
        <p:spPr>
          <a:xfrm>
            <a:off x="4953000" y="3657600"/>
            <a:ext cx="3581400" cy="2314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A17BE0-4BED-4364-B7A8-EB83520ADE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66800"/>
            <a:ext cx="4114800" cy="26022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D82C55-644B-4782-8302-6612DCCEFAAD}"/>
              </a:ext>
            </a:extLst>
          </p:cNvPr>
          <p:cNvSpPr txBox="1"/>
          <p:nvPr/>
        </p:nvSpPr>
        <p:spPr>
          <a:xfrm>
            <a:off x="4161310" y="5885766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DAEC41-F528-491E-94C9-FBB84A9DCB53}"/>
              </a:ext>
            </a:extLst>
          </p:cNvPr>
          <p:cNvSpPr txBox="1"/>
          <p:nvPr/>
        </p:nvSpPr>
        <p:spPr>
          <a:xfrm>
            <a:off x="670932" y="5943600"/>
            <a:ext cx="780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, ইন্টারনেট সংযোগ, অফিস বা বিল্ডিং ভাড়া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367F08-04C3-4311-AA86-C431CF04C9D9}"/>
              </a:ext>
            </a:extLst>
          </p:cNvPr>
          <p:cNvSpPr txBox="1"/>
          <p:nvPr/>
        </p:nvSpPr>
        <p:spPr>
          <a:xfrm>
            <a:off x="1600200" y="381000"/>
            <a:ext cx="5943600" cy="64008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6363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6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17407</TotalTime>
  <Words>415</Words>
  <Application>Microsoft Office PowerPoint</Application>
  <PresentationFormat>On-screen Show (4:3)</PresentationFormat>
  <Paragraphs>76</Paragraphs>
  <Slides>19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NikoshBAN</vt:lpstr>
      <vt:lpstr>Times New Roman</vt:lpstr>
      <vt:lpstr>Webdings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</dc:creator>
  <cp:lastModifiedBy>Mohammed Sahab Uddin</cp:lastModifiedBy>
  <cp:revision>1085</cp:revision>
  <dcterms:created xsi:type="dcterms:W3CDTF">2006-08-16T00:00:00Z</dcterms:created>
  <dcterms:modified xsi:type="dcterms:W3CDTF">2020-07-24T03:13:01Z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8803800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