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472" r:id="rId3"/>
    <p:sldId id="473" r:id="rId4"/>
    <p:sldId id="411" r:id="rId5"/>
    <p:sldId id="443" r:id="rId6"/>
    <p:sldId id="315" r:id="rId7"/>
    <p:sldId id="412" r:id="rId8"/>
    <p:sldId id="465" r:id="rId9"/>
    <p:sldId id="427" r:id="rId10"/>
    <p:sldId id="467" r:id="rId11"/>
    <p:sldId id="466" r:id="rId12"/>
    <p:sldId id="468" r:id="rId13"/>
    <p:sldId id="469" r:id="rId14"/>
    <p:sldId id="470" r:id="rId15"/>
    <p:sldId id="471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674282-EC5E-4314-AEBE-EE6ABE766CD6}">
          <p14:sldIdLst>
            <p14:sldId id="256"/>
            <p14:sldId id="472"/>
            <p14:sldId id="473"/>
            <p14:sldId id="411"/>
            <p14:sldId id="443"/>
            <p14:sldId id="315"/>
            <p14:sldId id="412"/>
            <p14:sldId id="465"/>
            <p14:sldId id="427"/>
            <p14:sldId id="467"/>
            <p14:sldId id="466"/>
            <p14:sldId id="468"/>
            <p14:sldId id="469"/>
            <p14:sldId id="470"/>
            <p14:sldId id="471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00"/>
    <a:srgbClr val="0000FF"/>
    <a:srgbClr val="CC00FF"/>
    <a:srgbClr val="009900"/>
    <a:srgbClr val="CC3300"/>
    <a:srgbClr val="CC99FF"/>
    <a:srgbClr val="CC66FF"/>
    <a:srgbClr val="99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447800" y="228600"/>
            <a:ext cx="6324600" cy="1219200"/>
          </a:xfrm>
          <a:prstGeom prst="horizontalScroll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6" t="3754" r="2316" b="4287"/>
          <a:stretch/>
        </p:blipFill>
        <p:spPr>
          <a:xfrm>
            <a:off x="533399" y="1904999"/>
            <a:ext cx="8196943" cy="4191001"/>
          </a:xfrm>
          <a:prstGeom prst="rect">
            <a:avLst/>
          </a:prstGeom>
          <a:ln w="3175">
            <a:solidFill>
              <a:srgbClr val="66FFFF"/>
            </a:solidFill>
          </a:ln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6B278FE8-0651-4601-9563-5CEEDA30D42A}"/>
              </a:ext>
            </a:extLst>
          </p:cNvPr>
          <p:cNvSpPr/>
          <p:nvPr/>
        </p:nvSpPr>
        <p:spPr>
          <a:xfrm rot="2051223">
            <a:off x="5473683" y="1522670"/>
            <a:ext cx="1076507" cy="4114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EE20FE7-1763-4430-BFF3-DAF5002A0DBE}"/>
              </a:ext>
            </a:extLst>
          </p:cNvPr>
          <p:cNvSpPr/>
          <p:nvPr/>
        </p:nvSpPr>
        <p:spPr>
          <a:xfrm rot="5792450">
            <a:off x="7134072" y="3475864"/>
            <a:ext cx="1202335" cy="5543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283E22FA-B623-4962-8C05-B9834CFB3190}"/>
              </a:ext>
            </a:extLst>
          </p:cNvPr>
          <p:cNvSpPr/>
          <p:nvPr/>
        </p:nvSpPr>
        <p:spPr>
          <a:xfrm rot="10124460">
            <a:off x="5400643" y="5668163"/>
            <a:ext cx="1122548" cy="4180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F3F143DA-344A-41CD-93E2-D43719CFED98}"/>
              </a:ext>
            </a:extLst>
          </p:cNvPr>
          <p:cNvSpPr/>
          <p:nvPr/>
        </p:nvSpPr>
        <p:spPr>
          <a:xfrm rot="13115663">
            <a:off x="2680236" y="5519723"/>
            <a:ext cx="974035" cy="383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C97B4D66-F6BD-4126-9D24-D93637F58798}"/>
              </a:ext>
            </a:extLst>
          </p:cNvPr>
          <p:cNvSpPr/>
          <p:nvPr/>
        </p:nvSpPr>
        <p:spPr>
          <a:xfrm rot="15753034">
            <a:off x="1110759" y="3448753"/>
            <a:ext cx="974035" cy="4128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B0A7E449-0ABA-49AB-ACE9-AD294D8F709E}"/>
              </a:ext>
            </a:extLst>
          </p:cNvPr>
          <p:cNvSpPr/>
          <p:nvPr/>
        </p:nvSpPr>
        <p:spPr>
          <a:xfrm rot="20388453">
            <a:off x="2713581" y="1362558"/>
            <a:ext cx="1237347" cy="3704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FE6506-4FF2-4E45-963E-B4D7CDF79EA5}"/>
              </a:ext>
            </a:extLst>
          </p:cNvPr>
          <p:cNvSpPr/>
          <p:nvPr/>
        </p:nvSpPr>
        <p:spPr>
          <a:xfrm>
            <a:off x="1600200" y="1962054"/>
            <a:ext cx="2009771" cy="161934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4FA838-85FD-4E63-9217-939C383271BF}"/>
              </a:ext>
            </a:extLst>
          </p:cNvPr>
          <p:cNvSpPr/>
          <p:nvPr/>
        </p:nvSpPr>
        <p:spPr>
          <a:xfrm>
            <a:off x="3859883" y="1126079"/>
            <a:ext cx="1753731" cy="161934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9E93A-FC8B-4D25-A108-36A1C3027906}"/>
              </a:ext>
            </a:extLst>
          </p:cNvPr>
          <p:cNvSpPr/>
          <p:nvPr/>
        </p:nvSpPr>
        <p:spPr>
          <a:xfrm>
            <a:off x="5791200" y="2057400"/>
            <a:ext cx="1753731" cy="1728573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7C00F7-A8DF-486A-80E0-9CAA35CC307C}"/>
              </a:ext>
            </a:extLst>
          </p:cNvPr>
          <p:cNvSpPr/>
          <p:nvPr/>
        </p:nvSpPr>
        <p:spPr>
          <a:xfrm>
            <a:off x="5659183" y="4024472"/>
            <a:ext cx="2185540" cy="161934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পৃষ্ঠপোষকতার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CE9497-A6EB-4CCE-B7DD-981161E7C80D}"/>
              </a:ext>
            </a:extLst>
          </p:cNvPr>
          <p:cNvSpPr/>
          <p:nvPr/>
        </p:nvSpPr>
        <p:spPr>
          <a:xfrm>
            <a:off x="1752600" y="3728911"/>
            <a:ext cx="1753731" cy="161934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D0CE2B-E30E-42A3-B106-562F882C682C}"/>
              </a:ext>
            </a:extLst>
          </p:cNvPr>
          <p:cNvSpPr/>
          <p:nvPr/>
        </p:nvSpPr>
        <p:spPr>
          <a:xfrm>
            <a:off x="3501100" y="4830831"/>
            <a:ext cx="1959221" cy="161934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AE78B5E0-9787-42D2-86A5-E58195BDBC54}"/>
              </a:ext>
            </a:extLst>
          </p:cNvPr>
          <p:cNvSpPr/>
          <p:nvPr/>
        </p:nvSpPr>
        <p:spPr>
          <a:xfrm>
            <a:off x="3501100" y="2752016"/>
            <a:ext cx="2279998" cy="2078815"/>
          </a:xfrm>
          <a:prstGeom prst="star6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424070" y="263389"/>
            <a:ext cx="8229600" cy="574811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7" grpId="0" animBg="1"/>
      <p:bldP spid="31" grpId="0" animBg="1"/>
      <p:bldP spid="2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5509" y="958939"/>
            <a:ext cx="8046721" cy="2342039"/>
            <a:chOff x="424070" y="1086961"/>
            <a:chExt cx="8229601" cy="2342039"/>
          </a:xfrm>
        </p:grpSpPr>
        <p:pic>
          <p:nvPicPr>
            <p:cNvPr id="3" name="Picture 2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70" y="1095547"/>
              <a:ext cx="2377440" cy="1828800"/>
            </a:xfrm>
            <a:prstGeom prst="rect">
              <a:avLst/>
            </a:prstGeom>
          </p:spPr>
        </p:pic>
        <p:pic>
          <p:nvPicPr>
            <p:cNvPr id="4" name="Picture 3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335" y="1086961"/>
              <a:ext cx="2377440" cy="1828800"/>
            </a:xfrm>
            <a:prstGeom prst="rect">
              <a:avLst/>
            </a:prstGeom>
          </p:spPr>
        </p:pic>
        <p:pic>
          <p:nvPicPr>
            <p:cNvPr id="5" name="Picture 4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30" y="1100913"/>
              <a:ext cx="2377440" cy="1828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907732-45A4-4FD5-8B33-C24A6BE89BCE}"/>
                </a:ext>
              </a:extLst>
            </p:cNvPr>
            <p:cNvSpPr/>
            <p:nvPr/>
          </p:nvSpPr>
          <p:spPr>
            <a:xfrm>
              <a:off x="424071" y="2924347"/>
              <a:ext cx="8229600" cy="504653"/>
            </a:xfrm>
            <a:prstGeom prst="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কাঁচামালের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সহজলভ্যতা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নিশ্চিতকরণ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5509" y="4011157"/>
            <a:ext cx="8046721" cy="2313443"/>
            <a:chOff x="515509" y="3553957"/>
            <a:chExt cx="8046721" cy="2313443"/>
          </a:xfrm>
        </p:grpSpPr>
        <p:pic>
          <p:nvPicPr>
            <p:cNvPr id="8" name="Picture 7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10" y="3553957"/>
              <a:ext cx="2286000" cy="1828800"/>
            </a:xfrm>
            <a:prstGeom prst="rect">
              <a:avLst/>
            </a:prstGeom>
          </p:spPr>
        </p:pic>
        <p:pic>
          <p:nvPicPr>
            <p:cNvPr id="9" name="Picture 8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30" y="3553957"/>
              <a:ext cx="2286000" cy="1828800"/>
            </a:xfrm>
            <a:prstGeom prst="rect">
              <a:avLst/>
            </a:prstGeom>
          </p:spPr>
        </p:pic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870" y="3554263"/>
              <a:ext cx="2286000" cy="1828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907732-45A4-4FD5-8B33-C24A6BE89BCE}"/>
                </a:ext>
              </a:extLst>
            </p:cNvPr>
            <p:cNvSpPr/>
            <p:nvPr/>
          </p:nvSpPr>
          <p:spPr>
            <a:xfrm>
              <a:off x="515509" y="5382757"/>
              <a:ext cx="8046721" cy="484643"/>
            </a:xfrm>
            <a:prstGeom prst="rect">
              <a:avLst/>
            </a:prstGeom>
            <a:ln w="38100">
              <a:solidFill>
                <a:srgbClr val="CC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বাজারের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নৈকট্য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5509" y="152400"/>
            <a:ext cx="8046720" cy="6096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85800" y="152400"/>
            <a:ext cx="7831570" cy="6096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1198248"/>
            <a:ext cx="7831570" cy="2315359"/>
            <a:chOff x="838199" y="1166421"/>
            <a:chExt cx="7831570" cy="23153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907732-45A4-4FD5-8B33-C24A6BE89BCE}"/>
                </a:ext>
              </a:extLst>
            </p:cNvPr>
            <p:cNvSpPr/>
            <p:nvPr/>
          </p:nvSpPr>
          <p:spPr>
            <a:xfrm>
              <a:off x="838199" y="2998632"/>
              <a:ext cx="7831570" cy="483148"/>
            </a:xfrm>
            <a:prstGeom prst="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শ্রমিকের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পর্যাপ্ত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যোগান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1173318"/>
              <a:ext cx="2286000" cy="1828800"/>
            </a:xfrm>
            <a:prstGeom prst="rect">
              <a:avLst/>
            </a:prstGeom>
          </p:spPr>
        </p:pic>
        <p:pic>
          <p:nvPicPr>
            <p:cNvPr id="11" name="Picture 1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984" y="1166421"/>
              <a:ext cx="2286000" cy="1828800"/>
            </a:xfrm>
            <a:prstGeom prst="rect">
              <a:avLst/>
            </a:prstGeom>
          </p:spPr>
        </p:pic>
        <p:pic>
          <p:nvPicPr>
            <p:cNvPr id="15" name="Picture 14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769" y="1166421"/>
              <a:ext cx="2286000" cy="18288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86739" y="3977379"/>
            <a:ext cx="8046721" cy="2356547"/>
            <a:chOff x="620972" y="3739453"/>
            <a:chExt cx="8046721" cy="23565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907732-45A4-4FD5-8B33-C24A6BE89BCE}"/>
                </a:ext>
              </a:extLst>
            </p:cNvPr>
            <p:cNvSpPr/>
            <p:nvPr/>
          </p:nvSpPr>
          <p:spPr>
            <a:xfrm>
              <a:off x="620972" y="5611357"/>
              <a:ext cx="8046721" cy="484643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পরিবহনের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সুযোগ-সুবিধা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 preferRelativeResize="0"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6" t="10344" r="5579" b="6896"/>
            <a:stretch/>
          </p:blipFill>
          <p:spPr>
            <a:xfrm>
              <a:off x="786613" y="3751954"/>
              <a:ext cx="2286000" cy="1828800"/>
            </a:xfrm>
            <a:prstGeom prst="rect">
              <a:avLst/>
            </a:prstGeom>
          </p:spPr>
        </p:pic>
        <p:pic>
          <p:nvPicPr>
            <p:cNvPr id="17" name="Picture 16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984" y="3754100"/>
              <a:ext cx="2286000" cy="1828800"/>
            </a:xfrm>
            <a:prstGeom prst="rect">
              <a:avLst/>
            </a:prstGeom>
          </p:spPr>
        </p:pic>
        <p:pic>
          <p:nvPicPr>
            <p:cNvPr id="18" name="Picture 17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693" y="3739453"/>
              <a:ext cx="22860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99113" y="152400"/>
            <a:ext cx="8021973" cy="609600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3860" y="990600"/>
            <a:ext cx="8021974" cy="2360178"/>
            <a:chOff x="631697" y="972461"/>
            <a:chExt cx="8021974" cy="23601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907732-45A4-4FD5-8B33-C24A6BE89BCE}"/>
                </a:ext>
              </a:extLst>
            </p:cNvPr>
            <p:cNvSpPr/>
            <p:nvPr/>
          </p:nvSpPr>
          <p:spPr>
            <a:xfrm>
              <a:off x="631697" y="2827986"/>
              <a:ext cx="8021974" cy="504653"/>
            </a:xfrm>
            <a:prstGeom prst="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স্থানীয়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বৈদেশিক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চাহিদার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গুরুত্বারোপ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97" y="999186"/>
              <a:ext cx="2286000" cy="1828800"/>
            </a:xfrm>
            <a:prstGeom prst="rect">
              <a:avLst/>
            </a:prstGeom>
          </p:spPr>
        </p:pic>
        <p:pic>
          <p:nvPicPr>
            <p:cNvPr id="18" name="Picture 17"/>
            <p:cNvPicPr preferRelativeResize="0">
              <a:picLocks/>
            </p:cNvPicPr>
            <p:nvPr/>
          </p:nvPicPr>
          <p:blipFill rotWithShape="1">
            <a:blip r:embed="rId3"/>
            <a:srcRect l="2348" b="4073"/>
            <a:stretch/>
          </p:blipFill>
          <p:spPr>
            <a:xfrm>
              <a:off x="6367671" y="972461"/>
              <a:ext cx="2286000" cy="1828800"/>
            </a:xfrm>
            <a:prstGeom prst="rect">
              <a:avLst/>
            </a:prstGeom>
          </p:spPr>
        </p:pic>
        <p:pic>
          <p:nvPicPr>
            <p:cNvPr id="19" name="Picture 18"/>
            <p:cNvPicPr preferRelativeResize="0">
              <a:picLocks/>
            </p:cNvPicPr>
            <p:nvPr/>
          </p:nvPicPr>
          <p:blipFill rotWithShape="1">
            <a:blip r:embed="rId4"/>
            <a:srcRect l="2328" b="4795"/>
            <a:stretch/>
          </p:blipFill>
          <p:spPr>
            <a:xfrm>
              <a:off x="3499684" y="1014423"/>
              <a:ext cx="2286000" cy="18288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99113" y="4069072"/>
            <a:ext cx="8046721" cy="2167137"/>
            <a:chOff x="515509" y="3727706"/>
            <a:chExt cx="8046721" cy="21671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907732-45A4-4FD5-8B33-C24A6BE89BCE}"/>
                </a:ext>
              </a:extLst>
            </p:cNvPr>
            <p:cNvSpPr/>
            <p:nvPr/>
          </p:nvSpPr>
          <p:spPr>
            <a:xfrm>
              <a:off x="515509" y="5410200"/>
              <a:ext cx="8046721" cy="484643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পুঁজির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সহজলভ্যতা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4" t="7923" r="13241" b="6223"/>
            <a:stretch/>
          </p:blipFill>
          <p:spPr>
            <a:xfrm>
              <a:off x="515509" y="3727706"/>
              <a:ext cx="2209800" cy="16764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00" y="3727706"/>
              <a:ext cx="2286000" cy="16764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087" y="3727706"/>
              <a:ext cx="2227143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9939" y="152400"/>
            <a:ext cx="8021974" cy="653832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9939" y="3962400"/>
            <a:ext cx="8021974" cy="2381039"/>
            <a:chOff x="519939" y="3638761"/>
            <a:chExt cx="8021974" cy="23810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907732-45A4-4FD5-8B33-C24A6BE89BCE}"/>
                </a:ext>
              </a:extLst>
            </p:cNvPr>
            <p:cNvSpPr/>
            <p:nvPr/>
          </p:nvSpPr>
          <p:spPr>
            <a:xfrm>
              <a:off x="519939" y="5515147"/>
              <a:ext cx="8021974" cy="504653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সুযোগ-সুবিধার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সহজলভ্যতা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39" y="3638761"/>
              <a:ext cx="8021974" cy="1860518"/>
            </a:xfrm>
            <a:prstGeom prst="rect">
              <a:avLst/>
            </a:prstGeom>
          </p:spPr>
        </p:pic>
      </p:grpSp>
      <p:pic>
        <p:nvPicPr>
          <p:cNvPr id="4" name="Picture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26" y="1306612"/>
            <a:ext cx="2286000" cy="18288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3" b="15287"/>
          <a:stretch/>
        </p:blipFill>
        <p:spPr>
          <a:xfrm>
            <a:off x="6255913" y="1292956"/>
            <a:ext cx="2286000" cy="18288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9" y="1290628"/>
            <a:ext cx="2286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685800" y="312004"/>
            <a:ext cx="4038600" cy="983396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4459720" y="2068301"/>
            <a:ext cx="3160802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85170" y="2633880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0" y="2641304"/>
            <a:ext cx="3181731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49" y="1530284"/>
            <a:ext cx="8294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2044403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760" y="2101450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912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153" y="2672724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231052" y="2062684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0" y="3664284"/>
            <a:ext cx="3247949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218954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1" y="4237287"/>
            <a:ext cx="3268877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199" y="3126267"/>
            <a:ext cx="822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14400" y="3640386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280" y="3686318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63" y="4258743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26" y="4298475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0" y="5340684"/>
            <a:ext cx="3247947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যন্ত্রপাতিভিত্তিক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95354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শ্রমঘন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1" y="5913687"/>
            <a:ext cx="3268875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" y="480266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316786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ব্যয়বহুল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023" y="5388886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78" y="5325887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29325" y="588243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198855" y="364710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232" y="5985787"/>
            <a:ext cx="39017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6" grpId="0" animBg="1"/>
      <p:bldP spid="31" grpId="0" animBg="1"/>
      <p:bldP spid="32" grpId="0" animBg="1"/>
      <p:bldP spid="33" grpId="0" animBg="1"/>
      <p:bldP spid="3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54" grpId="0" animBg="1"/>
      <p:bldP spid="56" grpId="0" animBg="1"/>
      <p:bldP spid="57" grpId="0" animBg="1"/>
      <p:bldP spid="58" grpId="0"/>
      <p:bldP spid="67" grpId="0" animBg="1"/>
      <p:bldP spid="79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4191000"/>
            <a:ext cx="8610600" cy="2438400"/>
          </a:xfrm>
          <a:prstGeom prst="roundRect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ব্যতিরেকে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আতিকের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0180" y="228600"/>
            <a:ext cx="8007439" cy="3845357"/>
            <a:chOff x="533400" y="228600"/>
            <a:chExt cx="8007439" cy="3845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39" y="228600"/>
              <a:ext cx="8001000" cy="38453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3400" y="228600"/>
              <a:ext cx="23535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-12879" y="4953000"/>
            <a:ext cx="9156879" cy="1600200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9093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86200" y="1676400"/>
            <a:ext cx="4724400" cy="3439767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1024945"/>
            <a:ext cx="3505200" cy="49911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191000" y="1023871"/>
            <a:ext cx="4572000" cy="49911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২৪/০৭/২০২০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028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72473" y="236947"/>
            <a:ext cx="5794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390" y="4419600"/>
            <a:ext cx="8494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0" y="1716825"/>
            <a:ext cx="2560320" cy="210312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16825"/>
            <a:ext cx="2560320" cy="210312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1716825"/>
            <a:ext cx="25603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0958DE7-ED6F-4928-AC00-F7907CEFC96F}"/>
              </a:ext>
            </a:extLst>
          </p:cNvPr>
          <p:cNvSpPr/>
          <p:nvPr/>
        </p:nvSpPr>
        <p:spPr>
          <a:xfrm>
            <a:off x="304800" y="1371600"/>
            <a:ext cx="8378685" cy="396240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381000" y="1524000"/>
            <a:ext cx="84582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424070" y="263389"/>
            <a:ext cx="8229600" cy="574811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6557" y="5486400"/>
            <a:ext cx="8420299" cy="68580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2800" dirty="0"/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1075664"/>
            <a:ext cx="2286000" cy="1828800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3204176"/>
            <a:ext cx="2286000" cy="1828800"/>
          </a:xfrm>
          <a:prstGeom prst="rect">
            <a:avLst/>
          </a:prstGeom>
        </p:spPr>
      </p:pic>
      <p:pic>
        <p:nvPicPr>
          <p:cNvPr id="14" name="Picture 1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01" y="1075664"/>
            <a:ext cx="2286000" cy="1828800"/>
          </a:xfrm>
          <a:prstGeom prst="rect">
            <a:avLst/>
          </a:prstGeom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7" y="3204176"/>
            <a:ext cx="2286000" cy="1828800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07" y="1075664"/>
            <a:ext cx="2286000" cy="1828800"/>
          </a:xfrm>
          <a:prstGeom prst="rect">
            <a:avLst/>
          </a:prstGeom>
        </p:spPr>
      </p:pic>
      <p:pic>
        <p:nvPicPr>
          <p:cNvPr id="17" name="Picture 1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07" y="3204176"/>
            <a:ext cx="2286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228600"/>
            <a:ext cx="8229600" cy="5334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8014"/>
              </p:ext>
            </p:extLst>
          </p:nvPr>
        </p:nvGraphicFramePr>
        <p:xfrm>
          <a:off x="695459" y="3863662"/>
          <a:ext cx="7662930" cy="2286000"/>
        </p:xfrm>
        <a:graphic>
          <a:graphicData uri="http://schemas.openxmlformats.org/drawingml/2006/table">
            <a:tbl>
              <a:tblPr firstCol="1"/>
              <a:tblGrid>
                <a:gridCol w="7662930">
                  <a:extLst>
                    <a:ext uri="{9D8B030D-6E8A-4147-A177-3AD203B41FA5}">
                      <a16:colId xmlns:a16="http://schemas.microsoft.com/office/drawing/2014/main" val="3531908628"/>
                    </a:ext>
                  </a:extLst>
                </a:gridCol>
              </a:tblGrid>
              <a:tr h="2962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ক্ষুদ্র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কুটির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পরিসংখ্যান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২০১১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9302"/>
                  </a:ext>
                </a:extLst>
              </a:tr>
              <a:tr h="29621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ক্ষুদ্র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৯৩,৬৬০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940722"/>
                  </a:ext>
                </a:extLst>
              </a:tr>
              <a:tr h="29621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কুটির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৬,৩৬, ৫৭৭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97409"/>
                  </a:ext>
                </a:extLst>
              </a:tr>
              <a:tr h="29621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ক্ষুদ্র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কুটির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কর্মসংস্থান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৩৩.৩৭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24312"/>
                  </a:ext>
                </a:extLst>
              </a:tr>
              <a:tr h="29621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কুটির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ক্ষুদ্র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মাঝারি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৯৬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ভাগ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0842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39" y="1011222"/>
            <a:ext cx="610872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494356" y="152400"/>
            <a:ext cx="4114800" cy="838200"/>
          </a:xfrm>
          <a:prstGeom prst="bevel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926C75-C438-4DBD-8BE2-F332D67760C2}"/>
              </a:ext>
            </a:extLst>
          </p:cNvPr>
          <p:cNvSpPr/>
          <p:nvPr/>
        </p:nvSpPr>
        <p:spPr>
          <a:xfrm>
            <a:off x="457200" y="4114800"/>
            <a:ext cx="8305800" cy="198797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নৈপুণ্য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কর্মশক্তি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119735"/>
            <a:ext cx="8267700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1222"/>
            <a:ext cx="256032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9"/>
          <a:stretch/>
        </p:blipFill>
        <p:spPr>
          <a:xfrm>
            <a:off x="5257800" y="1269642"/>
            <a:ext cx="2560320" cy="13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14950</TotalTime>
  <Words>472</Words>
  <Application>Microsoft Office PowerPoint</Application>
  <PresentationFormat>On-screen Show (4:3)</PresentationFormat>
  <Paragraphs>83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2369</cp:revision>
  <dcterms:created xsi:type="dcterms:W3CDTF">2006-08-16T00:00:00Z</dcterms:created>
  <dcterms:modified xsi:type="dcterms:W3CDTF">2020-07-24T04:11:21Z</dcterms:modified>
</cp:coreProperties>
</file>