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>
        <p:scale>
          <a:sx n="60" d="100"/>
          <a:sy n="60" d="100"/>
        </p:scale>
        <p:origin x="-1494" y="-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A08E-CFA9-4F59-B00D-C500D9E08198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1503-7DE2-4D64-9EC4-9248DAA33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2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1503-7DE2-4D64-9EC4-9248DAA331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8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ভ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1503-7DE2-4D64-9EC4-9248DAA331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1503-7DE2-4D64-9EC4-9248DAA331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6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18" Type="http://schemas.openxmlformats.org/officeDocument/2006/relationships/image" Target="../media/image2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19" Type="http://schemas.openxmlformats.org/officeDocument/2006/relationships/image" Target="../media/image27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05799" cy="586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1401" y="5140404"/>
            <a:ext cx="304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9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679543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181600"/>
            <a:ext cx="4191000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52400"/>
            <a:ext cx="52578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94795"/>
            <a:ext cx="3886200" cy="44012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BD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ব্যবসায় উদ্যোগ 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২য় </a:t>
            </a:r>
          </a:p>
          <a:p>
            <a:pPr algn="ctr"/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1676400"/>
            <a:ext cx="4876800" cy="43088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উত্তম 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 হালদার </a:t>
            </a:r>
          </a:p>
          <a:p>
            <a:pPr lvl="0"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lvl="0"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বুড়িরডাংগা মাধ্যমিক বিদ্যালয়, </a:t>
            </a:r>
          </a:p>
          <a:p>
            <a:pPr lvl="0"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মোংলা,বাগেরহাট। </a:t>
            </a:r>
          </a:p>
          <a:p>
            <a:pPr lvl="0" algn="ctr"/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আলাপন-০১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১১-১৬২৬৩৮ </a:t>
            </a:r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uttamhalder83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</a:p>
          <a:p>
            <a:endParaRPr lang="bn-BD" dirty="0" smtClean="0"/>
          </a:p>
          <a:p>
            <a:endParaRPr lang="bn-B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3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77511"/>
            <a:ext cx="2619375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619375" cy="17430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8" y="152400"/>
            <a:ext cx="2646947" cy="176818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867400" y="152401"/>
            <a:ext cx="3048000" cy="176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25" y="177511"/>
            <a:ext cx="2952750" cy="1766886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1564" y="2286000"/>
            <a:ext cx="2819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82634" y="2286000"/>
            <a:ext cx="2895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23709" y="2286000"/>
            <a:ext cx="2819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99"/>
          <a:stretch/>
        </p:blipFill>
        <p:spPr>
          <a:xfrm>
            <a:off x="3047997" y="2286000"/>
            <a:ext cx="2930237" cy="198120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073" y="2238375"/>
            <a:ext cx="2971799" cy="20288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" y="2286000"/>
            <a:ext cx="2886590" cy="19846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48491" y="4557151"/>
            <a:ext cx="2805546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82634" y="4595812"/>
            <a:ext cx="3041075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4572000"/>
            <a:ext cx="2812472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305" y="4643437"/>
            <a:ext cx="2968013" cy="200977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60" y="4557151"/>
            <a:ext cx="2760951" cy="206804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566675"/>
            <a:ext cx="2805546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2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3345" y="152400"/>
            <a:ext cx="8686800" cy="2209800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পরিবেশ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139700" y="2552700"/>
            <a:ext cx="8915400" cy="4191000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endParaRPr lang="bn-BD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১।ব্যবসায়িক পরিবেশর সংগা বলতে পারবে।</a:t>
            </a: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 পরিবেশের বিভিন্ন উপাদান সম্পর্কে বলতে পারবে।</a:t>
            </a:r>
          </a:p>
          <a:p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৩।ব্যবসায়িক পরিবেশের শ্রেণি বিভাগ বলতে পারবে।    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36600"/>
            <a:ext cx="8305800" cy="5486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 পরিবেশ</a:t>
            </a:r>
          </a:p>
          <a:p>
            <a:pPr algn="just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 পরিবেশ বলতে ব্যবসায়ের সেসব পারিপার্শ্বিক অবস্থাকে বুযায়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যেগুলো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ফার্মের প্রবর্তন ও কার্যকারিতাকে প্রভাবিত করে।কোন স্থানে বিদ্যমান ব্যবসায়িক পরিবেশের ভিত্তিতে সেখানে ব্যবসায়-বাণিজ্য গড়ে ওঠে।সুতরাং কোন স্থানের জলবায়ু,ভূ-প্রকৃতি নদ-নদী,সরকার,ধর্মীয় মূল্যবোধ ইত্যাদি ব্যবসায়ের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পূর্ন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উপাদান।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1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449" y="1739898"/>
            <a:ext cx="2057400" cy="487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76500" y="1739898"/>
            <a:ext cx="1981200" cy="487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1739897"/>
            <a:ext cx="1981200" cy="487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yy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78282" y="1673223"/>
            <a:ext cx="2057400" cy="501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5752" y="1856750"/>
            <a:ext cx="1790700" cy="97781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" t="-1" r="9375" b="-151"/>
          <a:stretch/>
        </p:blipFill>
        <p:spPr>
          <a:xfrm>
            <a:off x="304800" y="2914991"/>
            <a:ext cx="1760703" cy="116272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0" y="4126649"/>
            <a:ext cx="1760538" cy="1085849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99556"/>
            <a:ext cx="1905000" cy="117504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49" y="3083441"/>
            <a:ext cx="1909763" cy="104930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0" y="4190163"/>
            <a:ext cx="1909763" cy="1175753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1" b="-8730"/>
          <a:stretch/>
        </p:blipFill>
        <p:spPr>
          <a:xfrm>
            <a:off x="331705" y="5250598"/>
            <a:ext cx="1778794" cy="1416902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734" y="1799556"/>
            <a:ext cx="1942831" cy="169679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28" y="4448916"/>
            <a:ext cx="1976410" cy="89033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00" y="3496354"/>
            <a:ext cx="1968500" cy="171614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317" y="6068668"/>
            <a:ext cx="1995158" cy="548031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83" y="5339254"/>
            <a:ext cx="1952199" cy="6908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5" y="2501426"/>
            <a:ext cx="1981200" cy="9169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569" y="5250598"/>
            <a:ext cx="1914525" cy="134070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0" y="5468868"/>
            <a:ext cx="1917700" cy="112243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29045" y="152400"/>
            <a:ext cx="7162800" cy="70485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 পরিবেশ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762000" y="866774"/>
            <a:ext cx="685801" cy="901698"/>
          </a:xfrm>
          <a:prstGeom prst="down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7489532" y="838200"/>
            <a:ext cx="762001" cy="835023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181600" y="866774"/>
            <a:ext cx="838200" cy="878140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3048000" y="838200"/>
            <a:ext cx="838200" cy="906714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32" y="3496354"/>
            <a:ext cx="1919288" cy="9525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49" y="1739896"/>
            <a:ext cx="1957458" cy="69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3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1371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3733800" cy="2895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78000"/>
            <a:ext cx="4267200" cy="2895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304800" y="5029200"/>
            <a:ext cx="86868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দুটি কোন কোন পরিবেশের উপাদান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04800" y="609600"/>
            <a:ext cx="8686800" cy="1371600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52400" y="2133600"/>
            <a:ext cx="4191000" cy="198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4572000" y="2133600"/>
            <a:ext cx="4343400" cy="198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205037"/>
            <a:ext cx="1981200" cy="18383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699" y="2205037"/>
            <a:ext cx="1968501" cy="18383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1" y="2205036"/>
            <a:ext cx="2146299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2205038"/>
            <a:ext cx="2070100" cy="183832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508253" y="4375150"/>
            <a:ext cx="2101848" cy="24828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মেঘনা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6526" y="4222750"/>
            <a:ext cx="2085974" cy="24828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পদ্মা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3300" y="4222750"/>
            <a:ext cx="2032000" cy="24828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72300" y="4222750"/>
            <a:ext cx="2032000" cy="24828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9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813679"/>
            <a:ext cx="8001000" cy="40626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ব্যবসায়িক পরিবেশের সংগা।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২।ব্যবসায়িক পরিবেশের উপদান গুলোর নাম লিখ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81000"/>
            <a:ext cx="3429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6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147</Words>
  <Application>Microsoft Office PowerPoint</Application>
  <PresentationFormat>On-screen Show (4:3)</PresentationFormat>
  <Paragraphs>45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DOEL</cp:lastModifiedBy>
  <cp:revision>199</cp:revision>
  <dcterms:created xsi:type="dcterms:W3CDTF">2006-08-16T00:00:00Z</dcterms:created>
  <dcterms:modified xsi:type="dcterms:W3CDTF">2020-07-24T16:56:11Z</dcterms:modified>
</cp:coreProperties>
</file>