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14" r:id="rId2"/>
    <p:sldId id="315" r:id="rId3"/>
    <p:sldId id="316" r:id="rId4"/>
    <p:sldId id="317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72" r:id="rId14"/>
    <p:sldId id="276" r:id="rId15"/>
    <p:sldId id="275" r:id="rId16"/>
    <p:sldId id="274" r:id="rId17"/>
    <p:sldId id="273" r:id="rId18"/>
    <p:sldId id="256" r:id="rId19"/>
    <p:sldId id="257" r:id="rId20"/>
    <p:sldId id="260" r:id="rId21"/>
    <p:sldId id="302" r:id="rId22"/>
    <p:sldId id="258" r:id="rId23"/>
    <p:sldId id="259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86" r:id="rId36"/>
    <p:sldId id="287" r:id="rId37"/>
    <p:sldId id="288" r:id="rId38"/>
    <p:sldId id="289" r:id="rId39"/>
    <p:sldId id="292" r:id="rId40"/>
    <p:sldId id="293" r:id="rId41"/>
    <p:sldId id="290" r:id="rId42"/>
    <p:sldId id="294" r:id="rId43"/>
    <p:sldId id="295" r:id="rId44"/>
    <p:sldId id="299" r:id="rId45"/>
    <p:sldId id="296" r:id="rId46"/>
    <p:sldId id="300" r:id="rId47"/>
    <p:sldId id="297" r:id="rId48"/>
    <p:sldId id="298" r:id="rId49"/>
    <p:sldId id="301" r:id="rId50"/>
    <p:sldId id="305" r:id="rId51"/>
    <p:sldId id="307" r:id="rId52"/>
    <p:sldId id="308" r:id="rId53"/>
    <p:sldId id="303" r:id="rId54"/>
    <p:sldId id="304" r:id="rId55"/>
    <p:sldId id="309" r:id="rId56"/>
    <p:sldId id="306" r:id="rId57"/>
    <p:sldId id="310" r:id="rId58"/>
    <p:sldId id="311" r:id="rId59"/>
    <p:sldId id="312" r:id="rId60"/>
    <p:sldId id="31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602"/>
    <a:srgbClr val="99FF66"/>
    <a:srgbClr val="713109"/>
    <a:srgbClr val="091825"/>
    <a:srgbClr val="0AC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636" autoAdjust="0"/>
  </p:normalViewPr>
  <p:slideViewPr>
    <p:cSldViewPr snapToGrid="0">
      <p:cViewPr varScale="1">
        <p:scale>
          <a:sx n="48" d="100"/>
          <a:sy n="48" d="100"/>
        </p:scale>
        <p:origin x="797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DD33-96DC-480E-AEB8-86FD42C794F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9552B-37EE-4A01-8F04-69DBC269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4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9552B-37EE-4A01-8F04-69DBC26998E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7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6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2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82C4-5FBF-470A-8C87-076FA3A30A56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CD15-701A-4453-8CCE-A8DCA220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9186" y="204952"/>
            <a:ext cx="11792607" cy="6400800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8" y="936625"/>
            <a:ext cx="10279116" cy="493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52" y="204952"/>
            <a:ext cx="6022427" cy="9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62232"/>
            <a:ext cx="11828206" cy="6415549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973394"/>
            <a:ext cx="10250638" cy="4970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4" y="951779"/>
            <a:ext cx="7110249" cy="1933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43" y="5261935"/>
            <a:ext cx="8576442" cy="70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4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06477"/>
            <a:ext cx="11842955" cy="6474542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" y="862780"/>
            <a:ext cx="10491019" cy="5161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1" y="5948243"/>
            <a:ext cx="8576442" cy="70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6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62232"/>
            <a:ext cx="11813458" cy="6430297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910332"/>
            <a:ext cx="10278100" cy="4989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3" y="645370"/>
            <a:ext cx="10278100" cy="2744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81" y="5695995"/>
            <a:ext cx="8576442" cy="70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235974"/>
            <a:ext cx="11754465" cy="6386052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1135626"/>
            <a:ext cx="10117394" cy="47637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8" y="5869858"/>
            <a:ext cx="6526924" cy="781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48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21226"/>
            <a:ext cx="11842955" cy="6459793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1017640"/>
            <a:ext cx="10353368" cy="4852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8" y="5869858"/>
            <a:ext cx="6526924" cy="781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235974"/>
            <a:ext cx="11813458" cy="6430297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5" y="1017640"/>
            <a:ext cx="10250128" cy="4852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8" y="5869858"/>
            <a:ext cx="6526924" cy="781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5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1226" y="235974"/>
            <a:ext cx="11710219" cy="6341807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943897"/>
            <a:ext cx="9999406" cy="51029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73" y="5817476"/>
            <a:ext cx="6526924" cy="620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1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5973" y="206477"/>
            <a:ext cx="11695471" cy="6400800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958644"/>
            <a:ext cx="10058399" cy="49849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8" y="5869858"/>
            <a:ext cx="6526924" cy="781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6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76981" y="191729"/>
            <a:ext cx="11813458" cy="6430297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2" y="945931"/>
            <a:ext cx="10169522" cy="48982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48" y="5844210"/>
            <a:ext cx="8544911" cy="777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8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50723"/>
            <a:ext cx="11842955" cy="6356554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6" y="1032387"/>
            <a:ext cx="10234363" cy="47784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48" y="5844210"/>
            <a:ext cx="8544911" cy="777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9186" y="204952"/>
            <a:ext cx="11792607" cy="6385034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9" y="637592"/>
            <a:ext cx="10058401" cy="1177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9" y="2248132"/>
            <a:ext cx="10058400" cy="35378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930166" y="5359756"/>
            <a:ext cx="10294882" cy="1107996"/>
          </a:xfrm>
          <a:prstGeom prst="rect">
            <a:avLst/>
          </a:prstGeom>
          <a:solidFill>
            <a:srgbClr val="0316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</a:rPr>
              <a:t>শুভেচ্ছা 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5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80219" y="294967"/>
            <a:ext cx="11739717" cy="6327058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1061883"/>
            <a:ext cx="10382865" cy="4763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48" y="5844210"/>
            <a:ext cx="8544911" cy="777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9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220717"/>
            <a:ext cx="11808373" cy="6321973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008993"/>
            <a:ext cx="10279117" cy="4871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83" y="5880538"/>
            <a:ext cx="6479627" cy="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5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76981"/>
            <a:ext cx="11887200" cy="6489290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8" y="945930"/>
            <a:ext cx="10421007" cy="49188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77" y="5897322"/>
            <a:ext cx="6589986" cy="768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3" y="5957000"/>
            <a:ext cx="2333297" cy="61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6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0723" y="206478"/>
            <a:ext cx="11665974" cy="6415548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29" y="840658"/>
            <a:ext cx="9969909" cy="51619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87" y="5778319"/>
            <a:ext cx="6589986" cy="768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7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221226"/>
            <a:ext cx="11828206" cy="6430297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899652"/>
            <a:ext cx="1014689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5864771"/>
            <a:ext cx="6589986" cy="768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4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91729"/>
            <a:ext cx="11828207" cy="6430297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958644"/>
            <a:ext cx="10205883" cy="4911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65" y="5876798"/>
            <a:ext cx="6589986" cy="768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68" y="5916659"/>
            <a:ext cx="2333297" cy="61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0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91729"/>
            <a:ext cx="11842955" cy="6504039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1002891"/>
            <a:ext cx="10235381" cy="49849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5864771"/>
            <a:ext cx="6589986" cy="768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91729"/>
            <a:ext cx="11828207" cy="6474542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1106129"/>
            <a:ext cx="10264878" cy="47932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18" y="5785944"/>
            <a:ext cx="6589986" cy="768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9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76981"/>
            <a:ext cx="11842955" cy="6459793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8" y="914399"/>
            <a:ext cx="10139771" cy="4970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10" y="5884606"/>
            <a:ext cx="6605751" cy="737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3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06477"/>
            <a:ext cx="11842955" cy="6386052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6" y="945931"/>
            <a:ext cx="10310647" cy="4824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8" y="5770179"/>
            <a:ext cx="7504386" cy="822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9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2248" y="252248"/>
            <a:ext cx="11634952" cy="6258911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3" y="914399"/>
            <a:ext cx="10105697" cy="49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2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87" y="191729"/>
            <a:ext cx="11872452" cy="6459794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973394"/>
            <a:ext cx="10205884" cy="4925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8" y="5899355"/>
            <a:ext cx="7504386" cy="693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91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206477"/>
            <a:ext cx="11842955" cy="6430297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7" y="943897"/>
            <a:ext cx="10484068" cy="48262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8" y="5770179"/>
            <a:ext cx="7504386" cy="822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3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91729"/>
            <a:ext cx="11783961" cy="6430297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0" y="958645"/>
            <a:ext cx="6208837" cy="4896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69" y="958646"/>
            <a:ext cx="5840360" cy="4896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8" y="5855107"/>
            <a:ext cx="7504386" cy="737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53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62232"/>
            <a:ext cx="11916697" cy="6504039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2" y="899653"/>
            <a:ext cx="10382865" cy="4955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8" y="5770179"/>
            <a:ext cx="7504386" cy="822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09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221226"/>
            <a:ext cx="11813458" cy="6415548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5" y="899653"/>
            <a:ext cx="10370112" cy="4955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8" y="5770179"/>
            <a:ext cx="7504386" cy="822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69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204952"/>
            <a:ext cx="11761076" cy="6400800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8" y="930167"/>
            <a:ext cx="10263352" cy="490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4" y="5899428"/>
            <a:ext cx="7362496" cy="70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92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1890" y="173421"/>
            <a:ext cx="11713779" cy="6511158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3" y="1008993"/>
            <a:ext cx="10089931" cy="4887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70" y="5970373"/>
            <a:ext cx="7677806" cy="714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38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1890" y="189186"/>
            <a:ext cx="11808372" cy="6463862"/>
          </a:xfrm>
          <a:prstGeom prst="frame">
            <a:avLst/>
          </a:prstGeom>
          <a:solidFill>
            <a:srgbClr val="0AC8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4" y="1009638"/>
            <a:ext cx="10326412" cy="2017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8634" y="3026979"/>
            <a:ext cx="10326412" cy="3046988"/>
          </a:xfrm>
          <a:prstGeom prst="rect">
            <a:avLst/>
          </a:prstGeom>
          <a:solidFill>
            <a:srgbClr val="0918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 smtClean="0">
                <a:solidFill>
                  <a:srgbClr val="FFFF00"/>
                </a:solidFill>
              </a:rPr>
              <a:t>المحا فظة على بيتنا الخلقية 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66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83779" y="220717"/>
            <a:ext cx="11587655" cy="6479628"/>
          </a:xfrm>
          <a:prstGeom prst="fram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9" y="851338"/>
            <a:ext cx="10152993" cy="52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97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3421" y="204952"/>
            <a:ext cx="11729545" cy="6385034"/>
          </a:xfrm>
          <a:prstGeom prst="frame">
            <a:avLst/>
          </a:prstGeom>
          <a:solidFill>
            <a:srgbClr val="713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1" y="977462"/>
            <a:ext cx="10231820" cy="49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9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2" y="914400"/>
            <a:ext cx="10389476" cy="509226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26124" y="204952"/>
            <a:ext cx="11871435" cy="6463862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82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173421"/>
            <a:ext cx="11761076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41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4952" y="236483"/>
            <a:ext cx="11776841" cy="6448096"/>
          </a:xfrm>
          <a:prstGeom prst="frame">
            <a:avLst/>
          </a:prstGeom>
          <a:solidFill>
            <a:srgbClr val="713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1" y="930166"/>
            <a:ext cx="10168758" cy="49661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38" y="262874"/>
            <a:ext cx="4540468" cy="6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54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157655"/>
            <a:ext cx="11776842" cy="6448097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4" y="867103"/>
            <a:ext cx="10263352" cy="5044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2" y="199811"/>
            <a:ext cx="4540468" cy="6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18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3421" y="173421"/>
            <a:ext cx="11761076" cy="6448096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9" y="1537138"/>
            <a:ext cx="10137226" cy="3720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2" y="199811"/>
            <a:ext cx="4540468" cy="6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62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693682"/>
            <a:ext cx="11288111" cy="57544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91" y="141891"/>
            <a:ext cx="4524702" cy="4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24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141890"/>
            <a:ext cx="11808373" cy="6511158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1150884"/>
            <a:ext cx="9932276" cy="4524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2" y="199811"/>
            <a:ext cx="4540468" cy="6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50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9" y="977462"/>
            <a:ext cx="10121462" cy="4840014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36483" y="189186"/>
            <a:ext cx="11745310" cy="6479628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91" y="189186"/>
            <a:ext cx="4524702" cy="7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9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9186" y="157655"/>
            <a:ext cx="11792607" cy="6479628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2869"/>
            <a:ext cx="10247586" cy="5092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2" y="199811"/>
            <a:ext cx="4540468" cy="6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43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220717"/>
            <a:ext cx="11824138" cy="6400800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1245476"/>
            <a:ext cx="10011103" cy="4367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2" y="199811"/>
            <a:ext cx="4540468" cy="6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59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882869"/>
            <a:ext cx="11382703" cy="55179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91" y="189186"/>
            <a:ext cx="4524702" cy="5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76981"/>
            <a:ext cx="11813458" cy="6474542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973394"/>
            <a:ext cx="10220632" cy="489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973394"/>
            <a:ext cx="3409420" cy="323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0" y="5645170"/>
            <a:ext cx="8576442" cy="70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38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1890" y="157655"/>
            <a:ext cx="11808372" cy="6432331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6" y="977462"/>
            <a:ext cx="10279117" cy="4950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27" y="157655"/>
            <a:ext cx="3941379" cy="8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210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0717" y="236483"/>
            <a:ext cx="11745311" cy="6400800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5" y="945931"/>
            <a:ext cx="10074166" cy="5013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03" y="236483"/>
            <a:ext cx="3941379" cy="8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8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0717" y="220717"/>
            <a:ext cx="11776842" cy="6416566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3" y="1024760"/>
            <a:ext cx="9979572" cy="4903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6" y="220713"/>
            <a:ext cx="3431848" cy="804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07" y="220715"/>
            <a:ext cx="3941379" cy="8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4952" y="189186"/>
            <a:ext cx="11713779" cy="6385035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0" y="756744"/>
            <a:ext cx="10216055" cy="5171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31" y="756744"/>
            <a:ext cx="5297214" cy="8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27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1890" y="157655"/>
            <a:ext cx="11792607" cy="6448097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6" y="914399"/>
            <a:ext cx="10294882" cy="4903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38" y="189186"/>
            <a:ext cx="5297214" cy="7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958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189186"/>
            <a:ext cx="11855669" cy="6432331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38" y="189185"/>
            <a:ext cx="5297214" cy="835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89" y="985343"/>
            <a:ext cx="9601200" cy="48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0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3421" y="173421"/>
            <a:ext cx="11792607" cy="6479627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8" y="1150883"/>
            <a:ext cx="10137227" cy="4824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4" y="173421"/>
            <a:ext cx="5234151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83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9186" y="173421"/>
            <a:ext cx="11776842" cy="6463862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882868"/>
            <a:ext cx="10152993" cy="50449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4" y="173421"/>
            <a:ext cx="5234151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79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204952"/>
            <a:ext cx="11871435" cy="6479627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1" y="1119352"/>
            <a:ext cx="9884979" cy="4761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4" y="173421"/>
            <a:ext cx="5234151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360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4952" y="157655"/>
            <a:ext cx="11745310" cy="6337738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" y="953813"/>
            <a:ext cx="10184523" cy="5186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" y="5148427"/>
            <a:ext cx="2175642" cy="9922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707" y="5148427"/>
            <a:ext cx="1852450" cy="10780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19806" y="1164442"/>
            <a:ext cx="4572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/>
              <a:t>বাড়ির কাজ 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52" y="953813"/>
            <a:ext cx="5927832" cy="1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8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21226"/>
            <a:ext cx="11769213" cy="6415548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1" y="988142"/>
            <a:ext cx="10122310" cy="48964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3" y="988142"/>
            <a:ext cx="4791075" cy="3191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27" y="988142"/>
            <a:ext cx="5265786" cy="3191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82" y="5682018"/>
            <a:ext cx="8576442" cy="70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254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9186" y="173421"/>
            <a:ext cx="11745311" cy="6526924"/>
          </a:xfrm>
          <a:prstGeom prst="frame">
            <a:avLst/>
          </a:prstGeom>
          <a:solidFill>
            <a:srgbClr val="031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5" y="968156"/>
            <a:ext cx="10219332" cy="49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0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91729"/>
            <a:ext cx="11813458" cy="6430297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914400"/>
            <a:ext cx="10247077" cy="4940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24" y="914399"/>
            <a:ext cx="6105832" cy="2492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89" y="5711760"/>
            <a:ext cx="8576442" cy="70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9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76981"/>
            <a:ext cx="11754464" cy="6459793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1002890"/>
            <a:ext cx="10043651" cy="48817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42" y="1002889"/>
            <a:ext cx="1933293" cy="2213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1002889"/>
            <a:ext cx="6820874" cy="3149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0" y="5858039"/>
            <a:ext cx="8576442" cy="70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87" y="221226"/>
            <a:ext cx="11828207" cy="6415548"/>
          </a:xfrm>
          <a:prstGeom prst="frame">
            <a:avLst/>
          </a:prstGeom>
          <a:solidFill>
            <a:srgbClr val="091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18" y="899652"/>
            <a:ext cx="10087896" cy="5058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18" y="899652"/>
            <a:ext cx="9961772" cy="3372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69" y="5870529"/>
            <a:ext cx="8576442" cy="70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20717"/>
            <a:ext cx="6101255" cy="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9</Words>
  <Application>Microsoft Office PowerPoint</Application>
  <PresentationFormat>Widescreen</PresentationFormat>
  <Paragraphs>4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83</cp:revision>
  <dcterms:created xsi:type="dcterms:W3CDTF">2020-07-23T14:52:08Z</dcterms:created>
  <dcterms:modified xsi:type="dcterms:W3CDTF">2020-07-25T07:11:07Z</dcterms:modified>
</cp:coreProperties>
</file>