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65" r:id="rId5"/>
    <p:sldId id="258" r:id="rId6"/>
    <p:sldId id="279" r:id="rId7"/>
    <p:sldId id="277" r:id="rId8"/>
    <p:sldId id="287" r:id="rId9"/>
    <p:sldId id="292" r:id="rId10"/>
    <p:sldId id="291" r:id="rId11"/>
    <p:sldId id="284" r:id="rId12"/>
    <p:sldId id="285" r:id="rId13"/>
    <p:sldId id="293" r:id="rId14"/>
    <p:sldId id="289" r:id="rId15"/>
    <p:sldId id="290" r:id="rId16"/>
    <p:sldId id="286" r:id="rId17"/>
    <p:sldId id="294" r:id="rId18"/>
    <p:sldId id="281" r:id="rId19"/>
    <p:sldId id="276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43200" y="4651896"/>
            <a:ext cx="424026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0" dirty="0" smtClean="0">
                <a:solidFill>
                  <a:srgbClr val="FFFF00"/>
                </a:solidFill>
                <a:latin typeface="SutonnyMJ" pitchFamily="2" charset="0"/>
              </a:rPr>
              <a:t>¯^</a:t>
            </a:r>
            <a:r>
              <a:rPr lang="en-US" sz="15000" dirty="0" err="1" smtClean="0">
                <a:solidFill>
                  <a:srgbClr val="FFFF00"/>
                </a:solidFill>
                <a:latin typeface="SutonnyMJ" pitchFamily="2" charset="0"/>
              </a:rPr>
              <a:t>vMZg</a:t>
            </a:r>
            <a:endParaRPr lang="en-US" sz="150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00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20" y="77820"/>
            <a:ext cx="6780179" cy="67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58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4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056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5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10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"/>
            <a:ext cx="12192000" cy="685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79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81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457" y="145915"/>
            <a:ext cx="1058014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latin typeface="SutonnyMJ" pitchFamily="2" charset="0"/>
              </a:rPr>
              <a:t>1| </a:t>
            </a:r>
            <a:r>
              <a:rPr lang="en-US" sz="8000" dirty="0" smtClean="0">
                <a:latin typeface="SutonnyMJ" pitchFamily="2" charset="0"/>
              </a:rPr>
              <a:t>g„</a:t>
            </a:r>
            <a:r>
              <a:rPr lang="en-US" sz="8000" dirty="0" err="1" smtClean="0">
                <a:latin typeface="SutonnyMJ" pitchFamily="2" charset="0"/>
              </a:rPr>
              <a:t>Z</a:t>
            </a:r>
            <a:r>
              <a:rPr lang="en-US" sz="8000" dirty="0" err="1" smtClean="0">
                <a:latin typeface="SutonnyMJ" pitchFamily="2" charset="0"/>
              </a:rPr>
              <a:t>y</a:t>
            </a:r>
            <a:r>
              <a:rPr lang="en-US" sz="8000" dirty="0" smtClean="0">
                <a:latin typeface="SutonnyMJ" pitchFamily="2" charset="0"/>
              </a:rPr>
              <a:t>¨`Ð </a:t>
            </a:r>
            <a:r>
              <a:rPr lang="en-US" sz="8000" dirty="0" err="1" smtClean="0">
                <a:latin typeface="SutonnyMJ" pitchFamily="2" charset="0"/>
              </a:rPr>
              <a:t>cvevi</a:t>
            </a:r>
            <a:r>
              <a:rPr lang="en-US" sz="8000" dirty="0" smtClean="0">
                <a:latin typeface="SutonnyMJ" pitchFamily="2" charset="0"/>
              </a:rPr>
              <a:t> ci </a:t>
            </a:r>
            <a:r>
              <a:rPr lang="en-US" sz="8000" dirty="0" err="1" smtClean="0">
                <a:latin typeface="SutonnyMJ" pitchFamily="2" charset="0"/>
              </a:rPr>
              <a:t>hxïi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Kvu‡a</a:t>
            </a:r>
            <a:endParaRPr lang="en-US" sz="8000" dirty="0" smtClean="0"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latin typeface="SutonnyMJ" pitchFamily="2" charset="0"/>
              </a:rPr>
              <a:t>wK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Pvwc‡q</a:t>
            </a:r>
            <a:r>
              <a:rPr lang="en-US" sz="8000" dirty="0">
                <a:latin typeface="SutonnyMJ" pitchFamily="2" charset="0"/>
              </a:rPr>
              <a:t> </a:t>
            </a:r>
            <a:r>
              <a:rPr lang="en-US" sz="8000" dirty="0" smtClean="0">
                <a:latin typeface="SutonnyMJ" pitchFamily="2" charset="0"/>
              </a:rPr>
              <a:t>†`</a:t>
            </a:r>
            <a:r>
              <a:rPr lang="en-US" sz="8000" dirty="0" err="1" smtClean="0">
                <a:latin typeface="SutonnyMJ" pitchFamily="2" charset="0"/>
              </a:rPr>
              <a:t>Iqv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n‡jv</a:t>
            </a:r>
            <a:r>
              <a:rPr lang="en-US" sz="8000" dirty="0" smtClean="0">
                <a:latin typeface="SutonnyMJ" pitchFamily="2" charset="0"/>
              </a:rPr>
              <a:t>?</a:t>
            </a:r>
            <a:endParaRPr lang="en-US" sz="8000" dirty="0" smtClean="0">
              <a:latin typeface="SutonnyMJ" pitchFamily="2" charset="0"/>
            </a:endParaRPr>
          </a:p>
          <a:p>
            <a:pPr algn="ctr"/>
            <a:endParaRPr lang="en-US" sz="8000" dirty="0">
              <a:latin typeface="SutonnyMJ" pitchFamily="2" charset="0"/>
            </a:endParaRPr>
          </a:p>
          <a:p>
            <a:pPr algn="ctr"/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2|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kÎæiv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hxï‡K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Kx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Kx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fv‡e</a:t>
            </a:r>
            <a:endParaRPr lang="en-US" sz="8000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Acgvb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K‡iwQj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?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920" y="859348"/>
            <a:ext cx="1125019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SutonnyMJ" pitchFamily="2" charset="0"/>
              </a:rPr>
              <a:t>3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| 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Kv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‡`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i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 mv‡_ 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hxï‡K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 µ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z‡k</a:t>
            </a:r>
            <a:endParaRPr lang="en-US" sz="80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 we× 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Kiv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n‡jv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? </a:t>
            </a:r>
            <a:endParaRPr lang="en-US" sz="80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endParaRPr lang="en-US" sz="8000" dirty="0">
              <a:latin typeface="SutonnyMJ" pitchFamily="2" charset="0"/>
            </a:endParaRPr>
          </a:p>
          <a:p>
            <a:pPr algn="ctr"/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4|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hxï</a:t>
            </a:r>
            <a:r>
              <a:rPr lang="en-US" sz="8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†Kb GZ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Kó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mn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¨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Ki‡jb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823" y="-116732"/>
            <a:ext cx="9055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Khagrachari</a:t>
            </a:r>
            <a:r>
              <a:rPr lang="en-US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Primary School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10" y="747408"/>
            <a:ext cx="6828816" cy="61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496286" y="369454"/>
            <a:ext cx="969818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cwiKwíZ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KvR</a:t>
            </a:r>
            <a:endParaRPr lang="en-US" sz="8000" dirty="0" smtClean="0">
              <a:solidFill>
                <a:srgbClr val="00B0F0"/>
              </a:solidFill>
              <a:latin typeface="SutonnyMJ" pitchFamily="2" charset="0"/>
            </a:endParaRPr>
          </a:p>
          <a:p>
            <a:endParaRPr lang="en-US" sz="8000" dirty="0"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gvbe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RvwZi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gyw³i c_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m¤ú‡K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© `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kwU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evK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¨ †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jLv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| </a:t>
            </a:r>
            <a:endParaRPr lang="en-US" sz="8000" dirty="0" smtClean="0">
              <a:solidFill>
                <a:srgbClr val="C00000"/>
              </a:solidFill>
              <a:latin typeface="SutonnyMJ" pitchFamily="2" charset="0"/>
            </a:endParaRPr>
          </a:p>
          <a:p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3176" y="3590624"/>
            <a:ext cx="37103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 smtClean="0">
                <a:solidFill>
                  <a:srgbClr val="FF0000"/>
                </a:solidFill>
                <a:latin typeface="SutonnyMJ" pitchFamily="2" charset="0"/>
              </a:rPr>
              <a:t>mgvwß</a:t>
            </a:r>
            <a:endParaRPr lang="en-US" sz="100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0000" dirty="0" err="1" smtClean="0">
                <a:solidFill>
                  <a:srgbClr val="FF0000"/>
                </a:solidFill>
                <a:latin typeface="SutonnyMJ" pitchFamily="2" charset="0"/>
              </a:rPr>
              <a:t>ab¨ev</a:t>
            </a:r>
            <a:r>
              <a:rPr lang="en-US" sz="10000" dirty="0" smtClean="0">
                <a:solidFill>
                  <a:srgbClr val="FF0000"/>
                </a:solidFill>
                <a:latin typeface="SutonnyMJ" pitchFamily="2" charset="0"/>
              </a:rPr>
              <a:t>`</a:t>
            </a:r>
            <a:endParaRPr lang="en-US" sz="10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3446" y="301557"/>
            <a:ext cx="49920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Khagrachari</a:t>
            </a:r>
            <a:endParaRPr lang="en-US" sz="6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</a:p>
          <a:p>
            <a:pPr algn="ctr"/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School</a:t>
            </a:r>
            <a:endParaRPr lang="en-US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12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057" y="426695"/>
            <a:ext cx="90472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Avkv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</a:rPr>
              <a:t>wcÖq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</a:rPr>
              <a:t>wÎcyiv</a:t>
            </a:r>
            <a:endParaRPr lang="en-US" sz="72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SutonnyMJ" pitchFamily="2" charset="0"/>
              </a:rPr>
              <a:t>cÖavb</a:t>
            </a:r>
            <a:r>
              <a:rPr lang="en-US" sz="72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72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>
                <a:latin typeface="SutonnyMJ" pitchFamily="2" charset="0"/>
              </a:rPr>
              <a:t>LvMovcyi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miKvwi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cÖv_wgK</a:t>
            </a:r>
            <a:endParaRPr lang="en-US" sz="7200" dirty="0" smtClean="0">
              <a:latin typeface="SutonnyMJ" pitchFamily="2" charset="0"/>
            </a:endParaRPr>
          </a:p>
          <a:p>
            <a:pPr algn="ctr"/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>
                <a:latin typeface="SutonnyMJ" pitchFamily="2" charset="0"/>
              </a:rPr>
              <a:t>we`¨</a:t>
            </a:r>
            <a:r>
              <a:rPr lang="en-US" sz="7200" dirty="0" err="1">
                <a:latin typeface="SutonnyMJ" pitchFamily="2" charset="0"/>
              </a:rPr>
              <a:t>vjq</a:t>
            </a:r>
            <a:endParaRPr lang="en-US" sz="7200" dirty="0">
              <a:latin typeface="SutonnyMJ" pitchFamily="2" charset="0"/>
            </a:endParaRPr>
          </a:p>
          <a:p>
            <a:pPr algn="ctr"/>
            <a:r>
              <a:rPr lang="en-US" sz="7200" dirty="0" err="1">
                <a:solidFill>
                  <a:srgbClr val="00B0F0"/>
                </a:solidFill>
                <a:latin typeface="SutonnyMJ" pitchFamily="2" charset="0"/>
              </a:rPr>
              <a:t>LvMovQwo</a:t>
            </a:r>
            <a:r>
              <a:rPr lang="en-US" sz="72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SutonnyMJ" pitchFamily="2" charset="0"/>
              </a:rPr>
              <a:t>m`i</a:t>
            </a:r>
            <a:r>
              <a:rPr lang="en-US" sz="72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SutonnyMJ" pitchFamily="2" charset="0"/>
              </a:rPr>
              <a:t>Dc‡Rjv</a:t>
            </a:r>
            <a:r>
              <a:rPr lang="en-US" sz="72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02" y="165371"/>
            <a:ext cx="3716098" cy="3793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140" y="117693"/>
            <a:ext cx="119628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7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kÖwY</a:t>
            </a:r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t </a:t>
            </a:r>
            <a:r>
              <a:rPr lang="en-US" sz="7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cÂg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7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welq</a:t>
            </a:r>
            <a:r>
              <a:rPr lang="en-US" sz="7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t </a:t>
            </a:r>
            <a:r>
              <a:rPr lang="en-US" sz="7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wLªóa©g</a:t>
            </a:r>
            <a:r>
              <a:rPr lang="en-US" sz="7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 </a:t>
            </a:r>
            <a:r>
              <a:rPr lang="en-US" sz="7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ˆ</a:t>
            </a:r>
            <a:r>
              <a:rPr lang="en-US" sz="7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bwZK</a:t>
            </a:r>
            <a:r>
              <a:rPr lang="en-US" sz="7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wkÿv</a:t>
            </a:r>
            <a:r>
              <a:rPr lang="en-US" sz="7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7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Aa¨vq</a:t>
            </a:r>
            <a:r>
              <a:rPr lang="en-US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t </a:t>
            </a:r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Aóg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cvV-2</a:t>
            </a:r>
            <a:endParaRPr lang="en-US" sz="7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welqe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¯‘ t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gyw³`vZv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hxï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cvV¨vsk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t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cxjv‡Zi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wePv‡i</a:t>
            </a: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.....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K‡i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†`qv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n‡jv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069" y="1681019"/>
            <a:ext cx="972894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8.1.1 gyw³`vZv </a:t>
            </a:r>
            <a:r>
              <a:rPr lang="en-US" sz="6000" dirty="0" err="1" smtClean="0">
                <a:latin typeface="SutonnyMJ" pitchFamily="2" charset="0"/>
              </a:rPr>
              <a:t>hxïi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hvZbv‡fvM</a:t>
            </a:r>
            <a:r>
              <a:rPr lang="en-US" sz="6000" dirty="0" smtClean="0">
                <a:latin typeface="SutonnyMJ" pitchFamily="2" charset="0"/>
              </a:rPr>
              <a:t>, </a:t>
            </a:r>
            <a:r>
              <a:rPr lang="en-US" sz="6000" dirty="0" err="1" smtClean="0">
                <a:latin typeface="SutonnyMJ" pitchFamily="2" charset="0"/>
              </a:rPr>
              <a:t>g„Z¨y</a:t>
            </a:r>
            <a:r>
              <a:rPr lang="en-US" sz="6000" dirty="0" smtClean="0">
                <a:latin typeface="SutonnyMJ" pitchFamily="2" charset="0"/>
              </a:rPr>
              <a:t>,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cybiæÌvb</a:t>
            </a:r>
            <a:r>
              <a:rPr lang="en-US" sz="6000" dirty="0" smtClean="0">
                <a:latin typeface="SutonnyMJ" pitchFamily="2" charset="0"/>
              </a:rPr>
              <a:t> I ¯^</a:t>
            </a:r>
            <a:r>
              <a:rPr lang="en-US" sz="6000" dirty="0" err="1" smtClean="0">
                <a:latin typeface="SutonnyMJ" pitchFamily="2" charset="0"/>
              </a:rPr>
              <a:t>Mv</a:t>
            </a:r>
            <a:r>
              <a:rPr lang="en-US" sz="6000" dirty="0" smtClean="0">
                <a:latin typeface="SutonnyMJ" pitchFamily="2" charset="0"/>
              </a:rPr>
              <a:t>©‡</a:t>
            </a:r>
            <a:r>
              <a:rPr lang="en-US" sz="6000" dirty="0" err="1" smtClean="0">
                <a:latin typeface="SutonnyMJ" pitchFamily="2" charset="0"/>
              </a:rPr>
              <a:t>ivnY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m¤ú‡K</a:t>
            </a:r>
            <a:r>
              <a:rPr lang="en-US" sz="6000" dirty="0" smtClean="0">
                <a:latin typeface="SutonnyMJ" pitchFamily="2" charset="0"/>
              </a:rPr>
              <a:t>© </a:t>
            </a: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eY©bv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9163" y="2149020"/>
            <a:ext cx="7428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SutonnyMJ" pitchFamily="2" charset="0"/>
              </a:rPr>
              <a:t>G‡mv cÖv_©</a:t>
            </a:r>
            <a:r>
              <a:rPr lang="en-US" sz="9600" dirty="0" err="1">
                <a:solidFill>
                  <a:srgbClr val="0070C0"/>
                </a:solidFill>
                <a:latin typeface="SutonnyMJ" pitchFamily="2" charset="0"/>
              </a:rPr>
              <a:t>bv</a:t>
            </a:r>
            <a:r>
              <a:rPr lang="en-US" sz="96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SutonnyMJ" pitchFamily="2" charset="0"/>
              </a:rPr>
              <a:t>Kwi</a:t>
            </a:r>
            <a:endParaRPr lang="en-US" sz="9600" dirty="0">
              <a:solidFill>
                <a:srgbClr val="0070C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94" y="0"/>
            <a:ext cx="8463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3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159</Words>
  <Application>Microsoft Office PowerPoint</Application>
  <PresentationFormat>Widescreen</PresentationFormat>
  <Paragraphs>35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37</cp:revision>
  <dcterms:created xsi:type="dcterms:W3CDTF">2020-05-30T15:18:10Z</dcterms:created>
  <dcterms:modified xsi:type="dcterms:W3CDTF">2020-07-25T16:44:26Z</dcterms:modified>
</cp:coreProperties>
</file>