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8" r:id="rId2"/>
    <p:sldId id="256" r:id="rId3"/>
    <p:sldId id="257" r:id="rId4"/>
    <p:sldId id="279" r:id="rId5"/>
    <p:sldId id="265" r:id="rId6"/>
    <p:sldId id="258" r:id="rId7"/>
    <p:sldId id="296" r:id="rId8"/>
    <p:sldId id="297" r:id="rId9"/>
    <p:sldId id="299" r:id="rId10"/>
    <p:sldId id="300" r:id="rId11"/>
    <p:sldId id="269" r:id="rId12"/>
    <p:sldId id="287" r:id="rId13"/>
    <p:sldId id="295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9681" autoAdjust="0"/>
  </p:normalViewPr>
  <p:slideViewPr>
    <p:cSldViewPr snapToGrid="0">
      <p:cViewPr varScale="1">
        <p:scale>
          <a:sx n="79" d="100"/>
          <a:sy n="79" d="100"/>
        </p:scale>
        <p:origin x="821" y="7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2FE685-9728-4488-8A7E-4BF721895C82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25132A-3B1F-4113-8BE8-AD7316D82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587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5132A-3B1F-4113-8BE8-AD7316D8299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393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5132A-3B1F-4113-8BE8-AD7316D8299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845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95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82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3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4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16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387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74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87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84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394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27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523F5-2B74-482E-AF6F-D532BE5E7C23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31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10519" y="4457343"/>
            <a:ext cx="472764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dirty="0" smtClean="0">
                <a:solidFill>
                  <a:srgbClr val="FFFF00"/>
                </a:solidFill>
                <a:latin typeface="SutonnyMJ" pitchFamily="2" charset="0"/>
              </a:rPr>
              <a:t>¯^</a:t>
            </a:r>
            <a:r>
              <a:rPr lang="en-US" sz="15000" dirty="0" err="1" smtClean="0">
                <a:solidFill>
                  <a:srgbClr val="FFFF00"/>
                </a:solidFill>
                <a:latin typeface="SutonnyMJ" pitchFamily="2" charset="0"/>
              </a:rPr>
              <a:t>vMZg</a:t>
            </a:r>
            <a:endParaRPr lang="en-US" sz="15000" dirty="0">
              <a:solidFill>
                <a:srgbClr val="FFFF0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51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47383" y="447473"/>
            <a:ext cx="1204461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  <a:latin typeface="SutonnyMJ" pitchFamily="2" charset="0"/>
              </a:rPr>
              <a:t>3| `</a:t>
            </a:r>
            <a:r>
              <a:rPr lang="en-US" sz="6000" dirty="0" err="1">
                <a:solidFill>
                  <a:srgbClr val="C00000"/>
                </a:solidFill>
                <a:latin typeface="SutonnyMJ" pitchFamily="2" charset="0"/>
              </a:rPr>
              <a:t>qv‡K</a:t>
            </a:r>
            <a:r>
              <a:rPr lang="en-US" sz="6000" dirty="0">
                <a:solidFill>
                  <a:srgbClr val="C00000"/>
                </a:solidFill>
                <a:latin typeface="SutonnyMJ" pitchFamily="2" charset="0"/>
              </a:rPr>
              <a:t> Ab¨ </a:t>
            </a:r>
            <a:r>
              <a:rPr lang="en-US" sz="6000" dirty="0" err="1">
                <a:solidFill>
                  <a:srgbClr val="C00000"/>
                </a:solidFill>
                <a:latin typeface="SutonnyMJ" pitchFamily="2" charset="0"/>
              </a:rPr>
              <a:t>K_vq</a:t>
            </a:r>
            <a:r>
              <a:rPr lang="en-US" sz="600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6000" smtClean="0">
                <a:solidFill>
                  <a:srgbClr val="C00000"/>
                </a:solidFill>
                <a:latin typeface="SutonnyMJ" pitchFamily="2" charset="0"/>
              </a:rPr>
              <a:t>........... </a:t>
            </a:r>
            <a:r>
              <a:rPr lang="en-US" sz="6000" dirty="0" err="1">
                <a:solidFill>
                  <a:srgbClr val="C00000"/>
                </a:solidFill>
                <a:latin typeface="SutonnyMJ" pitchFamily="2" charset="0"/>
              </a:rPr>
              <a:t>ejv</a:t>
            </a:r>
            <a:r>
              <a:rPr lang="en-US" sz="6000" dirty="0">
                <a:solidFill>
                  <a:srgbClr val="C00000"/>
                </a:solidFill>
                <a:latin typeface="SutonnyMJ" pitchFamily="2" charset="0"/>
              </a:rPr>
              <a:t> nq|</a:t>
            </a:r>
          </a:p>
          <a:p>
            <a:endParaRPr lang="en-US" sz="6000" dirty="0" smtClean="0">
              <a:solidFill>
                <a:srgbClr val="00B0F0"/>
              </a:solidFill>
              <a:latin typeface="SutonnyMJ" pitchFamily="2" charset="0"/>
            </a:endParaRPr>
          </a:p>
          <a:p>
            <a:r>
              <a:rPr lang="en-US" sz="6000" dirty="0" smtClean="0">
                <a:latin typeface="SutonnyMJ" pitchFamily="2" charset="0"/>
              </a:rPr>
              <a:t>4| </a:t>
            </a:r>
            <a:r>
              <a:rPr lang="en-US" sz="6000" dirty="0" err="1" smtClean="0">
                <a:latin typeface="SutonnyMJ" pitchFamily="2" charset="0"/>
              </a:rPr>
              <a:t>wcZv</a:t>
            </a:r>
            <a:r>
              <a:rPr lang="en-US" sz="6000" dirty="0" smtClean="0">
                <a:latin typeface="SutonnyMJ" pitchFamily="2" charset="0"/>
              </a:rPr>
              <a:t> .......... </a:t>
            </a:r>
            <a:r>
              <a:rPr lang="en-US" sz="6000" dirty="0" err="1" smtClean="0">
                <a:latin typeface="SutonnyMJ" pitchFamily="2" charset="0"/>
              </a:rPr>
              <a:t>Kivi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Rb</a:t>
            </a:r>
            <a:r>
              <a:rPr lang="en-US" sz="6000" dirty="0" smtClean="0">
                <a:latin typeface="SutonnyMJ" pitchFamily="2" charset="0"/>
              </a:rPr>
              <a:t>¨ </a:t>
            </a:r>
            <a:r>
              <a:rPr lang="en-US" sz="6000" dirty="0" err="1" smtClean="0">
                <a:latin typeface="SutonnyMJ" pitchFamily="2" charset="0"/>
              </a:rPr>
              <a:t>me©`v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cÖ</a:t>
            </a:r>
            <a:r>
              <a:rPr lang="en-US" sz="6000" dirty="0" smtClean="0">
                <a:latin typeface="SutonnyMJ" pitchFamily="2" charset="0"/>
              </a:rPr>
              <a:t>¯‘Z|</a:t>
            </a:r>
          </a:p>
          <a:p>
            <a:endParaRPr lang="en-US" sz="6000" dirty="0" smtClean="0">
              <a:latin typeface="SutonnyMJ" pitchFamily="2" charset="0"/>
            </a:endParaRPr>
          </a:p>
          <a:p>
            <a:r>
              <a:rPr lang="en-US" sz="6000" dirty="0" smtClean="0">
                <a:solidFill>
                  <a:srgbClr val="C00000"/>
                </a:solidFill>
                <a:latin typeface="SutonnyMJ" pitchFamily="2" charset="0"/>
              </a:rPr>
              <a:t>5| </a:t>
            </a:r>
            <a:r>
              <a:rPr lang="en-US" sz="6000" dirty="0" err="1" smtClean="0">
                <a:solidFill>
                  <a:srgbClr val="C00000"/>
                </a:solidFill>
                <a:latin typeface="SutonnyMJ" pitchFamily="2" charset="0"/>
              </a:rPr>
              <a:t>Ck^i</a:t>
            </a:r>
            <a:r>
              <a:rPr lang="en-US" sz="60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SutonnyMJ" pitchFamily="2" charset="0"/>
              </a:rPr>
              <a:t>Amxgiƒ‡c</a:t>
            </a:r>
            <a:r>
              <a:rPr lang="en-US" sz="6000" dirty="0" smtClean="0">
                <a:solidFill>
                  <a:srgbClr val="C00000"/>
                </a:solidFill>
                <a:latin typeface="SutonnyMJ" pitchFamily="2" charset="0"/>
              </a:rPr>
              <a:t> ............|</a:t>
            </a:r>
            <a:endParaRPr lang="en-US" sz="6000" dirty="0">
              <a:solidFill>
                <a:srgbClr val="C00000"/>
              </a:solidFill>
              <a:latin typeface="SutonnyMJ" pitchFamily="2" charset="0"/>
            </a:endParaRPr>
          </a:p>
          <a:p>
            <a:endParaRPr lang="en-US" sz="6000" dirty="0">
              <a:solidFill>
                <a:srgbClr val="C0000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50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76046" y="252722"/>
            <a:ext cx="1204461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B0F0"/>
                </a:solidFill>
                <a:latin typeface="SutonnyMJ" pitchFamily="2" charset="0"/>
              </a:rPr>
              <a:t>cÖkœ¸wji</a:t>
            </a:r>
            <a:r>
              <a:rPr lang="en-US" sz="6000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6000" dirty="0" err="1" smtClean="0">
                <a:solidFill>
                  <a:srgbClr val="00B0F0"/>
                </a:solidFill>
                <a:latin typeface="SutonnyMJ" pitchFamily="2" charset="0"/>
              </a:rPr>
              <a:t>DËi</a:t>
            </a:r>
            <a:r>
              <a:rPr lang="en-US" sz="6000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6000" dirty="0" err="1" smtClean="0">
                <a:solidFill>
                  <a:srgbClr val="00B0F0"/>
                </a:solidFill>
                <a:latin typeface="SutonnyMJ" pitchFamily="2" charset="0"/>
              </a:rPr>
              <a:t>w`B</a:t>
            </a:r>
            <a:r>
              <a:rPr lang="en-US" sz="6000" dirty="0" smtClean="0">
                <a:solidFill>
                  <a:srgbClr val="00B0F0"/>
                </a:solidFill>
                <a:latin typeface="SutonnyMJ" pitchFamily="2" charset="0"/>
              </a:rPr>
              <a:t>-</a:t>
            </a:r>
          </a:p>
          <a:p>
            <a:endParaRPr lang="en-US" sz="6000" dirty="0" smtClean="0">
              <a:solidFill>
                <a:srgbClr val="00B0F0"/>
              </a:solidFill>
              <a:latin typeface="SutonnyMJ" pitchFamily="2" charset="0"/>
            </a:endParaRPr>
          </a:p>
          <a:p>
            <a:r>
              <a:rPr lang="en-US" sz="6000" dirty="0" smtClean="0">
                <a:latin typeface="SutonnyMJ" pitchFamily="2" charset="0"/>
              </a:rPr>
              <a:t>1| </a:t>
            </a:r>
            <a:r>
              <a:rPr lang="en-US" sz="6000" dirty="0" err="1" smtClean="0">
                <a:latin typeface="SutonnyMJ" pitchFamily="2" charset="0"/>
              </a:rPr>
              <a:t>wK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Kvi‡Y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Ck^i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mewKQz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m„wó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K‡i‡Qb</a:t>
            </a:r>
            <a:r>
              <a:rPr lang="en-US" sz="6000" dirty="0" smtClean="0">
                <a:latin typeface="SutonnyMJ" pitchFamily="2" charset="0"/>
              </a:rPr>
              <a:t>?</a:t>
            </a:r>
          </a:p>
          <a:p>
            <a:endParaRPr lang="en-US" sz="6000" dirty="0" smtClean="0">
              <a:latin typeface="SutonnyMJ" pitchFamily="2" charset="0"/>
            </a:endParaRPr>
          </a:p>
          <a:p>
            <a:r>
              <a:rPr lang="en-US" sz="6000" dirty="0" smtClean="0">
                <a:solidFill>
                  <a:srgbClr val="C00000"/>
                </a:solidFill>
                <a:latin typeface="SutonnyMJ" pitchFamily="2" charset="0"/>
              </a:rPr>
              <a:t>2| `qv </a:t>
            </a:r>
            <a:r>
              <a:rPr lang="en-US" sz="6000" dirty="0" err="1" smtClean="0">
                <a:solidFill>
                  <a:srgbClr val="C00000"/>
                </a:solidFill>
                <a:latin typeface="SutonnyMJ" pitchFamily="2" charset="0"/>
              </a:rPr>
              <a:t>GKwU</a:t>
            </a:r>
            <a:r>
              <a:rPr lang="en-US" sz="60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SutonnyMJ" pitchFamily="2" charset="0"/>
              </a:rPr>
              <a:t>wK</a:t>
            </a:r>
            <a:r>
              <a:rPr lang="en-US" sz="6000" dirty="0" smtClean="0">
                <a:solidFill>
                  <a:srgbClr val="C00000"/>
                </a:solidFill>
                <a:latin typeface="SutonnyMJ" pitchFamily="2" charset="0"/>
              </a:rPr>
              <a:t>?</a:t>
            </a:r>
            <a:endParaRPr lang="en-US" sz="6000" dirty="0">
              <a:solidFill>
                <a:srgbClr val="C00000"/>
              </a:solidFill>
              <a:latin typeface="SutonnyMJ" pitchFamily="2" charset="0"/>
            </a:endParaRPr>
          </a:p>
          <a:p>
            <a:endParaRPr lang="en-US" sz="6000" dirty="0">
              <a:solidFill>
                <a:srgbClr val="C00000"/>
              </a:solidFill>
              <a:latin typeface="SutonnyMJ" pitchFamily="2" charset="0"/>
            </a:endParaRPr>
          </a:p>
          <a:p>
            <a:endParaRPr lang="en-US" sz="6000" dirty="0">
              <a:solidFill>
                <a:srgbClr val="C0000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6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8320" y="1016700"/>
            <a:ext cx="119036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>
                <a:latin typeface="SutonnyMJ" pitchFamily="2" charset="0"/>
              </a:rPr>
              <a:t>3| </a:t>
            </a:r>
            <a:r>
              <a:rPr lang="en-US" sz="6600" dirty="0" err="1" smtClean="0">
                <a:latin typeface="SutonnyMJ" pitchFamily="2" charset="0"/>
              </a:rPr>
              <a:t>whwb</a:t>
            </a:r>
            <a:r>
              <a:rPr lang="en-US" sz="6600" dirty="0" smtClean="0">
                <a:latin typeface="SutonnyMJ" pitchFamily="2" charset="0"/>
              </a:rPr>
              <a:t> </a:t>
            </a:r>
            <a:r>
              <a:rPr lang="en-US" sz="6600" dirty="0" err="1" smtClean="0">
                <a:latin typeface="SutonnyMJ" pitchFamily="2" charset="0"/>
              </a:rPr>
              <a:t>mewKQz</a:t>
            </a:r>
            <a:r>
              <a:rPr lang="en-US" sz="6600" dirty="0" smtClean="0">
                <a:latin typeface="SutonnyMJ" pitchFamily="2" charset="0"/>
              </a:rPr>
              <a:t> </a:t>
            </a:r>
            <a:r>
              <a:rPr lang="en-US" sz="6600" dirty="0" err="1" smtClean="0">
                <a:latin typeface="SutonnyMJ" pitchFamily="2" charset="0"/>
              </a:rPr>
              <a:t>Rv‡bb</a:t>
            </a:r>
            <a:r>
              <a:rPr lang="en-US" sz="6600" dirty="0">
                <a:latin typeface="SutonnyMJ" pitchFamily="2" charset="0"/>
              </a:rPr>
              <a:t>,</a:t>
            </a:r>
            <a:r>
              <a:rPr lang="en-US" sz="6600" dirty="0" smtClean="0">
                <a:latin typeface="SutonnyMJ" pitchFamily="2" charset="0"/>
              </a:rPr>
              <a:t> †`‡</a:t>
            </a:r>
            <a:r>
              <a:rPr lang="en-US" sz="6600" dirty="0" err="1" smtClean="0">
                <a:latin typeface="SutonnyMJ" pitchFamily="2" charset="0"/>
              </a:rPr>
              <a:t>Lb</a:t>
            </a:r>
            <a:r>
              <a:rPr lang="en-US" sz="6600" dirty="0" smtClean="0">
                <a:latin typeface="SutonnyMJ" pitchFamily="2" charset="0"/>
              </a:rPr>
              <a:t> I </a:t>
            </a:r>
            <a:r>
              <a:rPr lang="en-US" sz="6600" dirty="0" err="1" smtClean="0">
                <a:latin typeface="SutonnyMJ" pitchFamily="2" charset="0"/>
              </a:rPr>
              <a:t>Ki‡Z</a:t>
            </a:r>
            <a:r>
              <a:rPr lang="en-US" sz="6600" dirty="0" smtClean="0">
                <a:latin typeface="SutonnyMJ" pitchFamily="2" charset="0"/>
              </a:rPr>
              <a:t> </a:t>
            </a:r>
            <a:r>
              <a:rPr lang="en-US" sz="6600" dirty="0" err="1" smtClean="0">
                <a:latin typeface="SutonnyMJ" pitchFamily="2" charset="0"/>
              </a:rPr>
              <a:t>cv‡ib</a:t>
            </a:r>
            <a:r>
              <a:rPr lang="en-US" sz="6600" dirty="0" smtClean="0">
                <a:latin typeface="SutonnyMJ" pitchFamily="2" charset="0"/>
              </a:rPr>
              <a:t> </a:t>
            </a:r>
            <a:r>
              <a:rPr lang="en-US" sz="6600" dirty="0" err="1" smtClean="0">
                <a:latin typeface="SutonnyMJ" pitchFamily="2" charset="0"/>
              </a:rPr>
              <a:t>Zv‡K</a:t>
            </a:r>
            <a:r>
              <a:rPr lang="en-US" sz="6600" dirty="0" smtClean="0">
                <a:latin typeface="SutonnyMJ" pitchFamily="2" charset="0"/>
              </a:rPr>
              <a:t> </a:t>
            </a:r>
            <a:r>
              <a:rPr lang="en-US" sz="6600" dirty="0" err="1" smtClean="0">
                <a:latin typeface="SutonnyMJ" pitchFamily="2" charset="0"/>
              </a:rPr>
              <a:t>Kx</a:t>
            </a:r>
            <a:r>
              <a:rPr lang="en-US" sz="6600" dirty="0" smtClean="0">
                <a:latin typeface="SutonnyMJ" pitchFamily="2" charset="0"/>
              </a:rPr>
              <a:t> </a:t>
            </a:r>
            <a:r>
              <a:rPr lang="en-US" sz="6600" dirty="0" err="1" smtClean="0">
                <a:latin typeface="SutonnyMJ" pitchFamily="2" charset="0"/>
              </a:rPr>
              <a:t>ejv</a:t>
            </a:r>
            <a:r>
              <a:rPr lang="en-US" sz="6600" dirty="0" smtClean="0">
                <a:latin typeface="SutonnyMJ" pitchFamily="2" charset="0"/>
              </a:rPr>
              <a:t> nq?</a:t>
            </a:r>
          </a:p>
          <a:p>
            <a:endParaRPr lang="en-US" sz="6600" dirty="0">
              <a:latin typeface="SutonnyMJ" pitchFamily="2" charset="0"/>
            </a:endParaRPr>
          </a:p>
          <a:p>
            <a:r>
              <a:rPr lang="en-US" sz="6600" dirty="0" smtClean="0">
                <a:solidFill>
                  <a:srgbClr val="00B050"/>
                </a:solidFill>
                <a:latin typeface="SutonnyMJ" pitchFamily="2" charset="0"/>
              </a:rPr>
              <a:t>4| </a:t>
            </a:r>
            <a:r>
              <a:rPr lang="en-US" sz="6600" dirty="0" err="1" smtClean="0">
                <a:solidFill>
                  <a:srgbClr val="00B050"/>
                </a:solidFill>
                <a:latin typeface="SutonnyMJ" pitchFamily="2" charset="0"/>
              </a:rPr>
              <a:t>Ck</a:t>
            </a:r>
            <a:r>
              <a:rPr lang="en-US" sz="6600" dirty="0" smtClean="0">
                <a:solidFill>
                  <a:srgbClr val="00B050"/>
                </a:solidFill>
                <a:latin typeface="SutonnyMJ" pitchFamily="2" charset="0"/>
              </a:rPr>
              <a:t>^‡ii `qv †</a:t>
            </a:r>
            <a:r>
              <a:rPr lang="en-US" sz="6600" dirty="0" err="1" smtClean="0">
                <a:solidFill>
                  <a:srgbClr val="00B050"/>
                </a:solidFill>
                <a:latin typeface="SutonnyMJ" pitchFamily="2" charset="0"/>
              </a:rPr>
              <a:t>Kgb</a:t>
            </a:r>
            <a:r>
              <a:rPr lang="en-US" sz="6600" dirty="0" smtClean="0">
                <a:solidFill>
                  <a:srgbClr val="00B050"/>
                </a:solidFill>
                <a:latin typeface="SutonnyMJ" pitchFamily="2" charset="0"/>
              </a:rPr>
              <a:t>?</a:t>
            </a:r>
            <a:endParaRPr lang="en-US" sz="6600" dirty="0">
              <a:solidFill>
                <a:srgbClr val="00B05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5857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58132" y="2252113"/>
            <a:ext cx="1117342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Avgiv</a:t>
            </a:r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8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Ck</a:t>
            </a:r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^‡ii </a:t>
            </a:r>
            <a:r>
              <a:rPr lang="en-US" sz="8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KvQ</a:t>
            </a:r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‡_‡K </a:t>
            </a:r>
            <a:r>
              <a:rPr lang="en-US" sz="8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wK</a:t>
            </a:r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8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wK</a:t>
            </a:r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</a:p>
          <a:p>
            <a:pPr algn="ctr"/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`qv </a:t>
            </a:r>
            <a:r>
              <a:rPr lang="en-US" sz="8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cvw”Q</a:t>
            </a:r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8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Zvi</a:t>
            </a:r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8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GKwU</a:t>
            </a:r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8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ZvwjKv</a:t>
            </a: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ˆ</a:t>
            </a:r>
            <a:r>
              <a:rPr lang="en-US" sz="8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Zix</a:t>
            </a:r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8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Kiv</a:t>
            </a:r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|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11590" y="948605"/>
            <a:ext cx="44888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SutonnyMJ" pitchFamily="2" charset="0"/>
              </a:rPr>
              <a:t>cwiKwíZ </a:t>
            </a:r>
            <a:r>
              <a:rPr lang="en-US" sz="6000" dirty="0" err="1">
                <a:solidFill>
                  <a:srgbClr val="FF0000"/>
                </a:solidFill>
                <a:latin typeface="SutonnyMJ" pitchFamily="2" charset="0"/>
              </a:rPr>
              <a:t>KvR</a:t>
            </a:r>
            <a:endParaRPr lang="en-US" sz="6000" dirty="0">
              <a:solidFill>
                <a:srgbClr val="FF000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20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49193" y="2299265"/>
            <a:ext cx="3732112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0" dirty="0" err="1" smtClean="0">
                <a:solidFill>
                  <a:srgbClr val="FF0000"/>
                </a:solidFill>
                <a:latin typeface="SutonnyMJ" pitchFamily="2" charset="0"/>
              </a:rPr>
              <a:t>mgvwß</a:t>
            </a:r>
            <a:endParaRPr lang="en-US" sz="15000" dirty="0">
              <a:solidFill>
                <a:srgbClr val="FF0000"/>
              </a:solidFill>
              <a:latin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07406" y="-126460"/>
            <a:ext cx="48930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solidFill>
                  <a:srgbClr val="C00000"/>
                </a:solidFill>
                <a:latin typeface="SutonnyMJ" pitchFamily="2" charset="0"/>
              </a:rPr>
              <a:t>N‡i e‡m wkwL</a:t>
            </a:r>
            <a:endParaRPr lang="en-US" sz="8000" dirty="0">
              <a:solidFill>
                <a:srgbClr val="C00000"/>
              </a:solidFill>
              <a:latin typeface="SutonnyMJ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4842" cy="10311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17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44197" y="1141948"/>
            <a:ext cx="3155031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  <a:latin typeface="SutonnyMJ" pitchFamily="2" charset="0"/>
              </a:rPr>
              <a:t>cÖf‚ </a:t>
            </a:r>
          </a:p>
          <a:p>
            <a:pPr algn="ctr"/>
            <a:r>
              <a:rPr lang="en-US" sz="7200" dirty="0" err="1" smtClean="0">
                <a:solidFill>
                  <a:srgbClr val="FF0000"/>
                </a:solidFill>
                <a:latin typeface="SutonnyMJ" pitchFamily="2" charset="0"/>
              </a:rPr>
              <a:t>hxï</a:t>
            </a:r>
            <a:r>
              <a:rPr lang="en-US" sz="72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SutonnyMJ" pitchFamily="2" charset="0"/>
              </a:rPr>
              <a:t>wL</a:t>
            </a:r>
            <a:r>
              <a:rPr lang="en-US" sz="7200" dirty="0" smtClean="0">
                <a:solidFill>
                  <a:srgbClr val="FF0000"/>
                </a:solidFill>
                <a:latin typeface="SutonnyMJ" pitchFamily="2" charset="0"/>
              </a:rPr>
              <a:t>ª‡</a:t>
            </a:r>
            <a:r>
              <a:rPr lang="en-US" sz="7200" dirty="0" err="1" smtClean="0">
                <a:solidFill>
                  <a:srgbClr val="FF0000"/>
                </a:solidFill>
                <a:latin typeface="SutonnyMJ" pitchFamily="2" charset="0"/>
              </a:rPr>
              <a:t>ói</a:t>
            </a:r>
            <a:endParaRPr lang="en-US" sz="7200" dirty="0" smtClean="0">
              <a:solidFill>
                <a:srgbClr val="FF0000"/>
              </a:solidFill>
              <a:latin typeface="SutonnyMJ" pitchFamily="2" charset="0"/>
            </a:endParaRPr>
          </a:p>
          <a:p>
            <a:pPr algn="ctr"/>
            <a:r>
              <a:rPr lang="en-US" sz="72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SutonnyMJ" pitchFamily="2" charset="0"/>
              </a:rPr>
              <a:t>bv‡g</a:t>
            </a:r>
            <a:endParaRPr lang="en-US" sz="7200" dirty="0" smtClean="0">
              <a:solidFill>
                <a:srgbClr val="FF0000"/>
              </a:solidFill>
              <a:latin typeface="SutonnyMJ" pitchFamily="2" charset="0"/>
            </a:endParaRPr>
          </a:p>
          <a:p>
            <a:pPr algn="ctr"/>
            <a:r>
              <a:rPr lang="en-US" sz="7200" dirty="0" err="1" smtClean="0">
                <a:solidFill>
                  <a:srgbClr val="FF0000"/>
                </a:solidFill>
                <a:latin typeface="SutonnyMJ" pitchFamily="2" charset="0"/>
              </a:rPr>
              <a:t>ï‡f”Qv</a:t>
            </a:r>
            <a:endParaRPr lang="en-US" sz="7200" dirty="0" smtClean="0">
              <a:solidFill>
                <a:srgbClr val="FF0000"/>
              </a:solidFill>
              <a:latin typeface="SutonnyMJ" pitchFamily="2" charset="0"/>
            </a:endParaRPr>
          </a:p>
          <a:p>
            <a:pPr algn="ctr"/>
            <a:r>
              <a:rPr lang="en-US" sz="72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SutonnyMJ" pitchFamily="2" charset="0"/>
              </a:rPr>
              <a:t>RvbvB</a:t>
            </a:r>
            <a:endParaRPr lang="en-US" sz="7200" dirty="0">
              <a:solidFill>
                <a:srgbClr val="FF0000"/>
              </a:solidFill>
              <a:latin typeface="SutonnyMJ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35031" y="0"/>
            <a:ext cx="48930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solidFill>
                  <a:srgbClr val="C00000"/>
                </a:solidFill>
                <a:latin typeface="SutonnyMJ" pitchFamily="2" charset="0"/>
              </a:rPr>
              <a:t>N‡i e‡m wkwL</a:t>
            </a:r>
            <a:endParaRPr lang="en-US" sz="8000" dirty="0">
              <a:solidFill>
                <a:srgbClr val="C00000"/>
              </a:solidFill>
              <a:latin typeface="Sutonny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49877" cy="13874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796" y="949885"/>
            <a:ext cx="7091464" cy="590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468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342908" y="1380005"/>
            <a:ext cx="1142076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>
                <a:solidFill>
                  <a:srgbClr val="C00000"/>
                </a:solidFill>
                <a:latin typeface="SutonnyMJ" pitchFamily="2" charset="0"/>
              </a:rPr>
              <a:t>Avkv </a:t>
            </a:r>
            <a:r>
              <a:rPr lang="en-US" sz="8000" dirty="0" err="1">
                <a:solidFill>
                  <a:srgbClr val="C00000"/>
                </a:solidFill>
                <a:latin typeface="SutonnyMJ" pitchFamily="2" charset="0"/>
              </a:rPr>
              <a:t>wcÖq</a:t>
            </a:r>
            <a:r>
              <a:rPr lang="en-US" sz="8000" dirty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8000" dirty="0" err="1">
                <a:solidFill>
                  <a:srgbClr val="C00000"/>
                </a:solidFill>
                <a:latin typeface="SutonnyMJ" pitchFamily="2" charset="0"/>
              </a:rPr>
              <a:t>wÎcyiv</a:t>
            </a:r>
            <a:endParaRPr lang="en-US" sz="8000" dirty="0">
              <a:solidFill>
                <a:srgbClr val="C00000"/>
              </a:solidFill>
              <a:latin typeface="SutonnyMJ" pitchFamily="2" charset="0"/>
            </a:endParaRPr>
          </a:p>
          <a:p>
            <a:pPr algn="ctr"/>
            <a:r>
              <a:rPr lang="en-US" sz="8000" dirty="0" err="1">
                <a:solidFill>
                  <a:srgbClr val="00B050"/>
                </a:solidFill>
                <a:latin typeface="SutonnyMJ" pitchFamily="2" charset="0"/>
              </a:rPr>
              <a:t>cÖavb</a:t>
            </a:r>
            <a:r>
              <a:rPr lang="en-US" sz="8000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8000" dirty="0" err="1">
                <a:solidFill>
                  <a:srgbClr val="00B050"/>
                </a:solidFill>
                <a:latin typeface="SutonnyMJ" pitchFamily="2" charset="0"/>
              </a:rPr>
              <a:t>wkÿK</a:t>
            </a:r>
            <a:endParaRPr lang="en-US" sz="8000" dirty="0">
              <a:solidFill>
                <a:srgbClr val="00B050"/>
              </a:solidFill>
              <a:latin typeface="SutonnyMJ" pitchFamily="2" charset="0"/>
            </a:endParaRPr>
          </a:p>
          <a:p>
            <a:pPr algn="ctr"/>
            <a:r>
              <a:rPr lang="en-US" sz="6000" dirty="0" err="1">
                <a:latin typeface="SutonnyMJ" pitchFamily="2" charset="0"/>
              </a:rPr>
              <a:t>LvMovcyi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miKvwi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cÖv_wgK</a:t>
            </a:r>
            <a:r>
              <a:rPr lang="en-US" sz="6000" dirty="0">
                <a:latin typeface="SutonnyMJ" pitchFamily="2" charset="0"/>
              </a:rPr>
              <a:t> we`¨</a:t>
            </a:r>
            <a:r>
              <a:rPr lang="en-US" sz="6000" dirty="0" err="1">
                <a:latin typeface="SutonnyMJ" pitchFamily="2" charset="0"/>
              </a:rPr>
              <a:t>vjq</a:t>
            </a:r>
            <a:endParaRPr lang="en-US" sz="6000" dirty="0">
              <a:latin typeface="SutonnyMJ" pitchFamily="2" charset="0"/>
            </a:endParaRPr>
          </a:p>
          <a:p>
            <a:pPr algn="ctr"/>
            <a:r>
              <a:rPr lang="en-US" sz="8000" dirty="0" err="1">
                <a:solidFill>
                  <a:srgbClr val="00B0F0"/>
                </a:solidFill>
                <a:latin typeface="SutonnyMJ" pitchFamily="2" charset="0"/>
              </a:rPr>
              <a:t>LvMovQwo</a:t>
            </a:r>
            <a:r>
              <a:rPr lang="en-US" sz="8000" dirty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8000" dirty="0" err="1">
                <a:solidFill>
                  <a:srgbClr val="00B0F0"/>
                </a:solidFill>
                <a:latin typeface="SutonnyMJ" pitchFamily="2" charset="0"/>
              </a:rPr>
              <a:t>m`i</a:t>
            </a:r>
            <a:r>
              <a:rPr lang="en-US" sz="8000" dirty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8000" dirty="0" err="1">
                <a:solidFill>
                  <a:srgbClr val="00B0F0"/>
                </a:solidFill>
                <a:latin typeface="SutonnyMJ" pitchFamily="2" charset="0"/>
              </a:rPr>
              <a:t>Dc‡Rjv</a:t>
            </a:r>
            <a:r>
              <a:rPr lang="en-US" sz="8000" dirty="0">
                <a:solidFill>
                  <a:srgbClr val="00B0F0"/>
                </a:solidFill>
                <a:latin typeface="SutonnyMJ" pitchFamily="2" charset="0"/>
              </a:rPr>
              <a:t>|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859" y="155643"/>
            <a:ext cx="4205591" cy="48541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9910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854" y="0"/>
            <a:ext cx="58036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63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375" y="631073"/>
            <a:ext cx="1174128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C00000"/>
                </a:solidFill>
                <a:latin typeface="SutonnyMJ" pitchFamily="2" charset="0"/>
              </a:rPr>
              <a:t>Aa¨vq</a:t>
            </a:r>
            <a:r>
              <a:rPr lang="en-US" sz="60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6000" dirty="0">
                <a:solidFill>
                  <a:srgbClr val="C00000"/>
                </a:solidFill>
                <a:latin typeface="SutonnyMJ" pitchFamily="2" charset="0"/>
              </a:rPr>
              <a:t>t </a:t>
            </a:r>
            <a:r>
              <a:rPr lang="en-US" sz="6000" dirty="0" err="1" smtClean="0">
                <a:solidFill>
                  <a:srgbClr val="C00000"/>
                </a:solidFill>
                <a:latin typeface="SutonnyMJ" pitchFamily="2" charset="0"/>
              </a:rPr>
              <a:t>wØZxq</a:t>
            </a:r>
            <a:endParaRPr lang="en-US" sz="6000" dirty="0" smtClean="0">
              <a:solidFill>
                <a:srgbClr val="C00000"/>
              </a:solidFill>
              <a:latin typeface="SutonnyMJ" pitchFamily="2" charset="0"/>
            </a:endParaRPr>
          </a:p>
          <a:p>
            <a:pPr algn="ctr"/>
            <a:r>
              <a:rPr lang="en-US" sz="6000" dirty="0" smtClean="0">
                <a:solidFill>
                  <a:srgbClr val="00B050"/>
                </a:solidFill>
                <a:latin typeface="SutonnyMJ" pitchFamily="2" charset="0"/>
              </a:rPr>
              <a:t>cvV-1</a:t>
            </a:r>
            <a:endParaRPr lang="en-US" sz="6000" dirty="0">
              <a:solidFill>
                <a:srgbClr val="00B050"/>
              </a:solidFill>
              <a:latin typeface="SutonnyMJ" pitchFamily="2" charset="0"/>
            </a:endParaRPr>
          </a:p>
          <a:p>
            <a:pPr algn="ctr"/>
            <a:r>
              <a:rPr lang="en-US" sz="6000" dirty="0" err="1" smtClean="0">
                <a:solidFill>
                  <a:srgbClr val="C00000"/>
                </a:solidFill>
                <a:latin typeface="SutonnyMJ" pitchFamily="2" charset="0"/>
              </a:rPr>
              <a:t>welqe</a:t>
            </a:r>
            <a:r>
              <a:rPr lang="en-US" sz="6000" dirty="0" smtClean="0">
                <a:solidFill>
                  <a:srgbClr val="C00000"/>
                </a:solidFill>
                <a:latin typeface="SutonnyMJ" pitchFamily="2" charset="0"/>
              </a:rPr>
              <a:t>¯‘ t </a:t>
            </a:r>
            <a:r>
              <a:rPr lang="en-US" sz="6000" dirty="0" err="1" smtClean="0">
                <a:solidFill>
                  <a:srgbClr val="C00000"/>
                </a:solidFill>
                <a:latin typeface="SutonnyMJ" pitchFamily="2" charset="0"/>
              </a:rPr>
              <a:t>Ck^i</a:t>
            </a:r>
            <a:endParaRPr lang="en-US" sz="6000" dirty="0">
              <a:latin typeface="SutonnyMJ" pitchFamily="2" charset="0"/>
            </a:endParaRPr>
          </a:p>
          <a:p>
            <a:pPr algn="ctr"/>
            <a:r>
              <a:rPr lang="en-US" sz="6000" dirty="0" err="1" smtClean="0">
                <a:latin typeface="SutonnyMJ" pitchFamily="2" charset="0"/>
              </a:rPr>
              <a:t>cvV¨vsk</a:t>
            </a:r>
            <a:r>
              <a:rPr lang="en-US" sz="6000" dirty="0" smtClean="0">
                <a:latin typeface="SutonnyMJ" pitchFamily="2" charset="0"/>
              </a:rPr>
              <a:t> t </a:t>
            </a:r>
            <a:r>
              <a:rPr lang="en-US" sz="6000" dirty="0" err="1" smtClean="0">
                <a:latin typeface="SutonnyMJ" pitchFamily="2" charset="0"/>
              </a:rPr>
              <a:t>Avgiv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Av‡MB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smtClean="0">
                <a:latin typeface="SutonnyMJ" pitchFamily="2" charset="0"/>
              </a:rPr>
              <a:t>†</a:t>
            </a:r>
            <a:r>
              <a:rPr lang="en-US" sz="6000" dirty="0" err="1" smtClean="0">
                <a:latin typeface="SutonnyMJ" pitchFamily="2" charset="0"/>
              </a:rPr>
              <a:t>R‡bwQ</a:t>
            </a:r>
            <a:r>
              <a:rPr lang="bn-IN" sz="6000" dirty="0" smtClean="0">
                <a:latin typeface="SutonnyMJ" pitchFamily="2" charset="0"/>
              </a:rPr>
              <a:t>.......</a:t>
            </a:r>
            <a:r>
              <a:rPr lang="en-US" sz="6000" dirty="0" err="1" smtClean="0">
                <a:latin typeface="SutonnyMJ" pitchFamily="2" charset="0"/>
              </a:rPr>
              <a:t>Amxgiƒ‡c</a:t>
            </a:r>
            <a:r>
              <a:rPr lang="en-US" sz="6000" dirty="0" smtClean="0">
                <a:latin typeface="SutonnyMJ" pitchFamily="2" charset="0"/>
              </a:rPr>
              <a:t> `</a:t>
            </a:r>
            <a:r>
              <a:rPr lang="en-US" sz="6000" dirty="0" err="1" smtClean="0">
                <a:latin typeface="SutonnyMJ" pitchFamily="2" charset="0"/>
              </a:rPr>
              <a:t>qvjy</a:t>
            </a:r>
            <a:r>
              <a:rPr lang="en-US" sz="6000" dirty="0" smtClean="0">
                <a:latin typeface="SutonnyMJ" pitchFamily="2" charset="0"/>
              </a:rPr>
              <a:t>|</a:t>
            </a:r>
            <a:endParaRPr lang="bn-IN" sz="6000" dirty="0" smtClean="0">
              <a:latin typeface="SutonnyMJ" pitchFamily="2" charset="0"/>
            </a:endParaRPr>
          </a:p>
          <a:p>
            <a:pPr algn="ctr"/>
            <a:r>
              <a:rPr lang="bn-IN" sz="6000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c„ôv</a:t>
            </a:r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 </a:t>
            </a:r>
            <a:r>
              <a:rPr lang="bn-IN" sz="6000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t</a:t>
            </a:r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 5-6 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386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6586" y="1097359"/>
            <a:ext cx="9515745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>
                <a:latin typeface="SutonnyMJ" pitchFamily="2" charset="0"/>
              </a:rPr>
              <a:t>-t </a:t>
            </a:r>
            <a:r>
              <a:rPr lang="en-US" sz="6000" dirty="0" err="1" smtClean="0">
                <a:latin typeface="SutonnyMJ" pitchFamily="2" charset="0"/>
              </a:rPr>
              <a:t>wkLbdj</a:t>
            </a:r>
            <a:r>
              <a:rPr lang="en-US" sz="6000" dirty="0" smtClean="0">
                <a:latin typeface="SutonnyMJ" pitchFamily="2" charset="0"/>
              </a:rPr>
              <a:t> t- </a:t>
            </a:r>
          </a:p>
          <a:p>
            <a:pPr algn="ctr"/>
            <a:r>
              <a:rPr lang="en-US" sz="6000" dirty="0" smtClean="0">
                <a:latin typeface="SutonnyMJ" pitchFamily="2" charset="0"/>
              </a:rPr>
              <a:t>2.1.1 </a:t>
            </a:r>
            <a:r>
              <a:rPr lang="en-US" sz="6000" dirty="0" err="1" smtClean="0">
                <a:latin typeface="SutonnyMJ" pitchFamily="2" charset="0"/>
              </a:rPr>
              <a:t>Ck</a:t>
            </a:r>
            <a:r>
              <a:rPr lang="en-US" sz="6000" dirty="0" smtClean="0">
                <a:latin typeface="SutonnyMJ" pitchFamily="2" charset="0"/>
              </a:rPr>
              <a:t>^‡ii </a:t>
            </a:r>
            <a:r>
              <a:rPr lang="en-US" sz="6000" dirty="0" err="1" smtClean="0">
                <a:latin typeface="SutonnyMJ" pitchFamily="2" charset="0"/>
              </a:rPr>
              <a:t>mewKQz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Kivi</a:t>
            </a:r>
            <a:r>
              <a:rPr lang="en-US" sz="6000" dirty="0" smtClean="0">
                <a:latin typeface="SutonnyMJ" pitchFamily="2" charset="0"/>
              </a:rPr>
              <a:t> kw³ </a:t>
            </a:r>
            <a:r>
              <a:rPr lang="en-US" sz="6000" dirty="0" err="1" smtClean="0">
                <a:latin typeface="SutonnyMJ" pitchFamily="2" charset="0"/>
              </a:rPr>
              <a:t>Av‡Q</a:t>
            </a:r>
            <a:r>
              <a:rPr lang="en-US" sz="6000" dirty="0" smtClean="0">
                <a:latin typeface="SutonnyMJ" pitchFamily="2" charset="0"/>
              </a:rPr>
              <a:t> </a:t>
            </a:r>
          </a:p>
          <a:p>
            <a:pPr algn="ctr"/>
            <a:r>
              <a:rPr lang="en-US" sz="6000" dirty="0" err="1" smtClean="0">
                <a:latin typeface="SutonnyMJ" pitchFamily="2" charset="0"/>
              </a:rPr>
              <a:t>Zv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eY©bv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Ki‡Z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cvi‡e</a:t>
            </a:r>
            <a:r>
              <a:rPr lang="en-US" sz="6000" dirty="0" smtClean="0">
                <a:latin typeface="SutonnyMJ" pitchFamily="2" charset="0"/>
              </a:rPr>
              <a:t>| </a:t>
            </a:r>
          </a:p>
          <a:p>
            <a:pPr algn="ctr"/>
            <a:r>
              <a:rPr lang="en-US" sz="6000" dirty="0" smtClean="0">
                <a:latin typeface="SutonnyMJ" pitchFamily="2" charset="0"/>
              </a:rPr>
              <a:t>2.1.2 </a:t>
            </a:r>
            <a:r>
              <a:rPr lang="en-US" sz="6000" dirty="0" err="1" smtClean="0">
                <a:latin typeface="SutonnyMJ" pitchFamily="2" charset="0"/>
              </a:rPr>
              <a:t>Ck</a:t>
            </a:r>
            <a:r>
              <a:rPr lang="en-US" sz="6000" dirty="0" smtClean="0">
                <a:latin typeface="SutonnyMJ" pitchFamily="2" charset="0"/>
              </a:rPr>
              <a:t>^‡ii </a:t>
            </a:r>
            <a:r>
              <a:rPr lang="en-US" sz="6000" dirty="0" err="1" smtClean="0">
                <a:latin typeface="SutonnyMJ" pitchFamily="2" charset="0"/>
              </a:rPr>
              <a:t>Acwi‡gq</a:t>
            </a:r>
            <a:r>
              <a:rPr lang="en-US" sz="6000" dirty="0" smtClean="0">
                <a:latin typeface="SutonnyMJ" pitchFamily="2" charset="0"/>
              </a:rPr>
              <a:t> `</a:t>
            </a:r>
            <a:r>
              <a:rPr lang="en-US" sz="6000" dirty="0" err="1" smtClean="0">
                <a:latin typeface="SutonnyMJ" pitchFamily="2" charset="0"/>
              </a:rPr>
              <a:t>qvi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K_v</a:t>
            </a:r>
            <a:r>
              <a:rPr lang="en-US" sz="6000" dirty="0" smtClean="0">
                <a:latin typeface="SutonnyMJ" pitchFamily="2" charset="0"/>
              </a:rPr>
              <a:t> </a:t>
            </a:r>
          </a:p>
          <a:p>
            <a:pPr algn="ctr"/>
            <a:r>
              <a:rPr lang="en-US" sz="6000" dirty="0" err="1" smtClean="0">
                <a:latin typeface="SutonnyMJ" pitchFamily="2" charset="0"/>
              </a:rPr>
              <a:t>eY©bv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Ki‡Z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cvi‡e</a:t>
            </a:r>
            <a:r>
              <a:rPr lang="en-US" sz="6000" dirty="0" smtClean="0">
                <a:latin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62691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7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99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151" y="0"/>
            <a:ext cx="8048729" cy="687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59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270599" y="671011"/>
            <a:ext cx="1204461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B0F0"/>
                </a:solidFill>
                <a:latin typeface="SutonnyMJ" pitchFamily="2" charset="0"/>
              </a:rPr>
              <a:t>k~b</a:t>
            </a:r>
            <a:r>
              <a:rPr lang="en-US" sz="6000" dirty="0" smtClean="0">
                <a:solidFill>
                  <a:srgbClr val="00B0F0"/>
                </a:solidFill>
                <a:latin typeface="SutonnyMJ" pitchFamily="2" charset="0"/>
              </a:rPr>
              <a:t>¨¯’</a:t>
            </a:r>
            <a:r>
              <a:rPr lang="en-US" sz="6000" dirty="0" err="1" smtClean="0">
                <a:solidFill>
                  <a:srgbClr val="00B0F0"/>
                </a:solidFill>
                <a:latin typeface="SutonnyMJ" pitchFamily="2" charset="0"/>
              </a:rPr>
              <a:t>vb</a:t>
            </a:r>
            <a:r>
              <a:rPr lang="en-US" sz="6000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6000" dirty="0" err="1" smtClean="0">
                <a:solidFill>
                  <a:srgbClr val="00B0F0"/>
                </a:solidFill>
                <a:latin typeface="SutonnyMJ" pitchFamily="2" charset="0"/>
              </a:rPr>
              <a:t>c~iY</a:t>
            </a:r>
            <a:r>
              <a:rPr lang="en-US" sz="6000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6000" dirty="0" err="1" smtClean="0">
                <a:solidFill>
                  <a:srgbClr val="00B0F0"/>
                </a:solidFill>
                <a:latin typeface="SutonnyMJ" pitchFamily="2" charset="0"/>
              </a:rPr>
              <a:t>Kwi</a:t>
            </a:r>
            <a:r>
              <a:rPr lang="en-US" sz="6000" dirty="0" smtClean="0">
                <a:solidFill>
                  <a:srgbClr val="00B0F0"/>
                </a:solidFill>
                <a:latin typeface="SutonnyMJ" pitchFamily="2" charset="0"/>
              </a:rPr>
              <a:t>:-</a:t>
            </a:r>
          </a:p>
          <a:p>
            <a:endParaRPr lang="en-US" sz="6000" dirty="0" smtClean="0">
              <a:solidFill>
                <a:srgbClr val="00B0F0"/>
              </a:solidFill>
              <a:latin typeface="SutonnyMJ" pitchFamily="2" charset="0"/>
            </a:endParaRPr>
          </a:p>
          <a:p>
            <a:r>
              <a:rPr lang="en-US" sz="6000" dirty="0" smtClean="0">
                <a:latin typeface="SutonnyMJ" pitchFamily="2" charset="0"/>
              </a:rPr>
              <a:t>1| </a:t>
            </a:r>
            <a:r>
              <a:rPr lang="en-US" sz="6000" dirty="0" err="1" smtClean="0">
                <a:latin typeface="SutonnyMJ" pitchFamily="2" charset="0"/>
              </a:rPr>
              <a:t>Ck^i</a:t>
            </a:r>
            <a:r>
              <a:rPr lang="en-US" sz="6000" dirty="0" smtClean="0">
                <a:latin typeface="SutonnyMJ" pitchFamily="2" charset="0"/>
              </a:rPr>
              <a:t> me©kw³gvb, ..............I </a:t>
            </a:r>
            <a:r>
              <a:rPr lang="en-US" sz="6000" dirty="0" err="1" smtClean="0">
                <a:latin typeface="SutonnyMJ" pitchFamily="2" charset="0"/>
              </a:rPr>
              <a:t>cweÎ</a:t>
            </a:r>
            <a:r>
              <a:rPr lang="en-US" sz="6000" dirty="0" smtClean="0">
                <a:latin typeface="SutonnyMJ" pitchFamily="2" charset="0"/>
              </a:rPr>
              <a:t>|</a:t>
            </a:r>
          </a:p>
          <a:p>
            <a:endParaRPr lang="en-US" sz="6000" dirty="0" smtClean="0">
              <a:latin typeface="SutonnyMJ" pitchFamily="2" charset="0"/>
            </a:endParaRPr>
          </a:p>
          <a:p>
            <a:r>
              <a:rPr lang="en-US" sz="6000" dirty="0" smtClean="0">
                <a:solidFill>
                  <a:srgbClr val="C00000"/>
                </a:solidFill>
                <a:latin typeface="SutonnyMJ" pitchFamily="2" charset="0"/>
              </a:rPr>
              <a:t>2| </a:t>
            </a:r>
            <a:r>
              <a:rPr lang="en-US" sz="6000" dirty="0" err="1" smtClean="0">
                <a:solidFill>
                  <a:srgbClr val="C00000"/>
                </a:solidFill>
                <a:latin typeface="SutonnyMJ" pitchFamily="2" charset="0"/>
              </a:rPr>
              <a:t>Ck</a:t>
            </a:r>
            <a:r>
              <a:rPr lang="en-US" sz="6000" dirty="0" smtClean="0">
                <a:solidFill>
                  <a:srgbClr val="C00000"/>
                </a:solidFill>
                <a:latin typeface="SutonnyMJ" pitchFamily="2" charset="0"/>
              </a:rPr>
              <a:t>^‡ii </a:t>
            </a:r>
            <a:r>
              <a:rPr lang="en-US" sz="6000" dirty="0" err="1" smtClean="0">
                <a:solidFill>
                  <a:srgbClr val="C00000"/>
                </a:solidFill>
                <a:latin typeface="SutonnyMJ" pitchFamily="2" charset="0"/>
              </a:rPr>
              <a:t>me‡P‡q</a:t>
            </a:r>
            <a:r>
              <a:rPr lang="en-US" sz="60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SutonnyMJ" pitchFamily="2" charset="0"/>
              </a:rPr>
              <a:t>eo</a:t>
            </a:r>
            <a:r>
              <a:rPr lang="en-US" sz="6000" dirty="0" smtClean="0">
                <a:solidFill>
                  <a:srgbClr val="C00000"/>
                </a:solidFill>
                <a:latin typeface="SutonnyMJ" pitchFamily="2" charset="0"/>
              </a:rPr>
              <a:t> kw³ </a:t>
            </a:r>
            <a:r>
              <a:rPr lang="en-US" sz="6000" dirty="0" err="1" smtClean="0">
                <a:solidFill>
                  <a:srgbClr val="C00000"/>
                </a:solidFill>
                <a:latin typeface="SutonnyMJ" pitchFamily="2" charset="0"/>
              </a:rPr>
              <a:t>n‡jv</a:t>
            </a:r>
            <a:r>
              <a:rPr lang="en-US" sz="6000" dirty="0" smtClean="0">
                <a:solidFill>
                  <a:srgbClr val="C00000"/>
                </a:solidFill>
                <a:latin typeface="SutonnyMJ" pitchFamily="2" charset="0"/>
              </a:rPr>
              <a:t> ............|</a:t>
            </a:r>
            <a:endParaRPr lang="en-US" sz="6000" dirty="0">
              <a:solidFill>
                <a:srgbClr val="C00000"/>
              </a:solidFill>
              <a:latin typeface="SutonnyMJ" pitchFamily="2" charset="0"/>
            </a:endParaRPr>
          </a:p>
          <a:p>
            <a:endParaRPr lang="en-US" sz="6000" dirty="0">
              <a:solidFill>
                <a:srgbClr val="C0000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35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1260</TotalTime>
  <Words>207</Words>
  <Application>Microsoft Office PowerPoint</Application>
  <PresentationFormat>Widescreen</PresentationFormat>
  <Paragraphs>46</Paragraphs>
  <Slides>14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SutonnyMJ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75</cp:revision>
  <dcterms:created xsi:type="dcterms:W3CDTF">2020-05-30T15:18:10Z</dcterms:created>
  <dcterms:modified xsi:type="dcterms:W3CDTF">2020-07-22T08:22:57Z</dcterms:modified>
</cp:coreProperties>
</file>