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69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7" autoAdjust="0"/>
    <p:restoredTop sz="94681" autoAdjust="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98A5F-3DAA-4F13-89AC-8901D7A0C970}" type="datetimeFigureOut">
              <a:rPr lang="en-US" smtClean="0"/>
              <a:pPr/>
              <a:t>7/25/2020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1BBE-3A78-48EF-BF40-BBE27786A4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98A5F-3DAA-4F13-89AC-8901D7A0C970}" type="datetimeFigureOut">
              <a:rPr lang="en-US" smtClean="0"/>
              <a:pPr/>
              <a:t>7/25/2020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1BBE-3A78-48EF-BF40-BBE27786A4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98A5F-3DAA-4F13-89AC-8901D7A0C970}" type="datetimeFigureOut">
              <a:rPr lang="en-US" smtClean="0"/>
              <a:pPr/>
              <a:t>7/25/2020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1BBE-3A78-48EF-BF40-BBE27786A4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98A5F-3DAA-4F13-89AC-8901D7A0C970}" type="datetimeFigureOut">
              <a:rPr lang="en-US" smtClean="0"/>
              <a:pPr/>
              <a:t>7/25/2020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1BBE-3A78-48EF-BF40-BBE27786A4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98A5F-3DAA-4F13-89AC-8901D7A0C970}" type="datetimeFigureOut">
              <a:rPr lang="en-US" smtClean="0"/>
              <a:pPr/>
              <a:t>7/25/2020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1BBE-3A78-48EF-BF40-BBE27786A4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98A5F-3DAA-4F13-89AC-8901D7A0C970}" type="datetimeFigureOut">
              <a:rPr lang="en-US" smtClean="0"/>
              <a:pPr/>
              <a:t>7/25/2020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1BBE-3A78-48EF-BF40-BBE27786A4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98A5F-3DAA-4F13-89AC-8901D7A0C970}" type="datetimeFigureOut">
              <a:rPr lang="en-US" smtClean="0"/>
              <a:pPr/>
              <a:t>7/25/2020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1BBE-3A78-48EF-BF40-BBE27786A4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98A5F-3DAA-4F13-89AC-8901D7A0C970}" type="datetimeFigureOut">
              <a:rPr lang="en-US" smtClean="0"/>
              <a:pPr/>
              <a:t>7/25/2020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1BBE-3A78-48EF-BF40-BBE27786A4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98A5F-3DAA-4F13-89AC-8901D7A0C970}" type="datetimeFigureOut">
              <a:rPr lang="en-US" smtClean="0"/>
              <a:pPr/>
              <a:t>7/25/2020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1BBE-3A78-48EF-BF40-BBE27786A4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98A5F-3DAA-4F13-89AC-8901D7A0C970}" type="datetimeFigureOut">
              <a:rPr lang="en-US" smtClean="0"/>
              <a:pPr/>
              <a:t>7/25/2020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1BBE-3A78-48EF-BF40-BBE27786A4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8F898A5F-3DAA-4F13-89AC-8901D7A0C970}" type="datetimeFigureOut">
              <a:rPr lang="en-US" smtClean="0"/>
              <a:pPr/>
              <a:t>7/25/2020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F9BC1BBE-3A78-48EF-BF40-BBE27786A4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F898A5F-3DAA-4F13-89AC-8901D7A0C970}" type="datetimeFigureOut">
              <a:rPr lang="en-US" smtClean="0"/>
              <a:pPr/>
              <a:t>7/25/2020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9BC1BBE-3A78-48EF-BF40-BBE27786A48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1605775"/>
          </a:xfrm>
        </p:spPr>
        <p:txBody>
          <a:bodyPr>
            <a:normAutofit/>
          </a:bodyPr>
          <a:lstStyle/>
          <a:p>
            <a:r>
              <a:rPr lang="bn-BD" sz="8000" dirty="0" smtClean="0">
                <a:solidFill>
                  <a:srgbClr val="002060"/>
                </a:solidFill>
              </a:rPr>
              <a:t>স্বাগতম</a:t>
            </a:r>
            <a:endParaRPr lang="en-US" sz="8000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6477000"/>
            <a:ext cx="1066800" cy="152400"/>
          </a:xfrm>
        </p:spPr>
        <p:txBody>
          <a:bodyPr>
            <a:normAutofit fontScale="55000" lnSpcReduction="20000"/>
          </a:bodyPr>
          <a:lstStyle/>
          <a:p>
            <a:endParaRPr lang="en-US" dirty="0"/>
          </a:p>
        </p:txBody>
      </p:sp>
      <p:pic>
        <p:nvPicPr>
          <p:cNvPr id="1026" name="Picture 2" descr="C:\Users\Public\Pictures\Sample Pictures\Tulip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39176"/>
            <a:ext cx="8686800" cy="44902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2591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OEL\Desktop\background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72533"/>
            <a:ext cx="5802016" cy="914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n-BD" dirty="0" smtClean="0"/>
              <a:t>মূল্যায়ন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n-BD" dirty="0" smtClean="0"/>
              <a:t>সমাজ কাকে বলে। </a:t>
            </a:r>
          </a:p>
          <a:p>
            <a:r>
              <a:rPr lang="bn-BD" dirty="0" smtClean="0"/>
              <a:t>সমাজে একতাবদ্ধ ভাবে বসবাস করলে কি কি সুবিধা পাওয়া যায় </a:t>
            </a:r>
          </a:p>
          <a:p>
            <a:r>
              <a:rPr lang="bn-BD" dirty="0" smtClean="0"/>
              <a:t>মানুস সমাজে </a:t>
            </a:r>
            <a:r>
              <a:rPr lang="bn-BD" dirty="0"/>
              <a:t>একতাবদ্ধ ভাবে </a:t>
            </a:r>
            <a:r>
              <a:rPr lang="bn-BD" dirty="0" smtClean="0"/>
              <a:t>বসবাস না </a:t>
            </a:r>
            <a:r>
              <a:rPr lang="bn-BD" dirty="0"/>
              <a:t>করলে কি কি </a:t>
            </a:r>
            <a:r>
              <a:rPr lang="bn-BD" dirty="0" smtClean="0"/>
              <a:t>ক্ষতি হয়।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7610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OEL\Desktop\background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8600"/>
            <a:ext cx="5677478" cy="1143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n-BD" dirty="0" smtClean="0"/>
              <a:t>বাড়ীর কাজ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n-BD" dirty="0" smtClean="0"/>
              <a:t>পরিবার থেকে বৃহৎ সমাজের সৃষ্ঠি হয় কি ভাবে ব্যাখ্যা কর।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>
              <a:buNone/>
            </a:pPr>
            <a:r>
              <a:rPr lang="en-US" dirty="0" smtClean="0"/>
              <a:t>                                                 </a:t>
            </a:r>
            <a:endParaRPr lang="en-US" sz="6000" dirty="0"/>
          </a:p>
        </p:txBody>
      </p:sp>
    </p:spTree>
    <p:extLst>
      <p:ext uri="{BB962C8B-B14F-4D97-AF65-F5344CB8AC3E}">
        <p14:creationId xmlns="" xmlns:p14="http://schemas.microsoft.com/office/powerpoint/2010/main" val="255084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9600" b="1" i="1" dirty="0" smtClean="0">
                <a:solidFill>
                  <a:srgbClr val="FF0000"/>
                </a:solidFill>
              </a:rPr>
              <a:t>ধন্যবাদ</a:t>
            </a:r>
            <a:endParaRPr lang="en-US" sz="9600" b="1" i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172201" y="2438401"/>
            <a:ext cx="2743200" cy="2819400"/>
          </a:xfrm>
        </p:spPr>
        <p:txBody>
          <a:bodyPr>
            <a:normAutofit/>
          </a:bodyPr>
          <a:lstStyle/>
          <a:p>
            <a:r>
              <a:rPr lang="bn-BD" sz="3200" dirty="0" smtClean="0"/>
              <a:t>বিষয়-বাংলাদেশ ও বিশ্বপরিচয়।</a:t>
            </a:r>
          </a:p>
          <a:p>
            <a:r>
              <a:rPr lang="bn-BD" sz="3200" dirty="0" smtClean="0"/>
              <a:t>শ্রেনি-৬ষ্ঠ</a:t>
            </a:r>
          </a:p>
          <a:p>
            <a:r>
              <a:rPr lang="bn-BD" sz="3200" dirty="0" smtClean="0"/>
              <a:t>পাঠ-সমাজ</a:t>
            </a: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228600"/>
            <a:ext cx="1524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944241" cy="38862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371600"/>
            <a:ext cx="2652998" cy="3193802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E3946B99-1B19-4E5B-BC6F-17314256DC09}"/>
              </a:ext>
            </a:extLst>
          </p:cNvPr>
          <p:cNvGrpSpPr/>
          <p:nvPr/>
        </p:nvGrpSpPr>
        <p:grpSpPr>
          <a:xfrm>
            <a:off x="5943600" y="0"/>
            <a:ext cx="3200400" cy="5486400"/>
            <a:chOff x="7104233" y="1257894"/>
            <a:chExt cx="4362057" cy="5354490"/>
          </a:xfrm>
        </p:grpSpPr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A75D7EE4-68AA-41E7-A6C6-388E349EE35F}"/>
                </a:ext>
              </a:extLst>
            </p:cNvPr>
            <p:cNvSpPr/>
            <p:nvPr/>
          </p:nvSpPr>
          <p:spPr>
            <a:xfrm>
              <a:off x="7216332" y="3786321"/>
              <a:ext cx="3657363" cy="552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Rounded Rectangle 11">
              <a:extLst>
                <a:ext uri="{FF2B5EF4-FFF2-40B4-BE49-F238E27FC236}">
                  <a16:creationId xmlns="" xmlns:a16="http://schemas.microsoft.com/office/drawing/2014/main" id="{2337907F-97D1-46CB-9A4C-DD60E7B8BFB8}"/>
                </a:ext>
              </a:extLst>
            </p:cNvPr>
            <p:cNvSpPr/>
            <p:nvPr/>
          </p:nvSpPr>
          <p:spPr>
            <a:xfrm>
              <a:off x="7104233" y="1257894"/>
              <a:ext cx="4362057" cy="5354490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Content Placeholder 4"/>
          <p:cNvSpPr txBox="1">
            <a:spLocks/>
          </p:cNvSpPr>
          <p:nvPr/>
        </p:nvSpPr>
        <p:spPr>
          <a:xfrm>
            <a:off x="228600" y="4800601"/>
            <a:ext cx="4473657" cy="2057400"/>
          </a:xfrm>
          <a:prstGeom prst="rect">
            <a:avLst/>
          </a:prstGeom>
          <a:ln w="412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আনিছুর রহমান</a:t>
            </a:r>
          </a:p>
          <a:p>
            <a:pPr marL="0" indent="0" algn="ctr"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marL="0" indent="0" algn="ctr"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কালীগঞ্জ করিম উদ্দিন পাবলিক পাইলট উচ্চ বিদ্যালয়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8000" y="533400"/>
            <a:ext cx="914400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bn-BD" sz="1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শ্রেণী ষষ্ঠ</a:t>
            </a:r>
          </a:p>
        </p:txBody>
      </p:sp>
      <p:sp>
        <p:nvSpPr>
          <p:cNvPr id="17" name="Oval 16"/>
          <p:cNvSpPr/>
          <p:nvPr/>
        </p:nvSpPr>
        <p:spPr>
          <a:xfrm>
            <a:off x="3048000" y="685800"/>
            <a:ext cx="27432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b="1" u="sng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b="1" u="sng" dirty="0">
              <a:ln w="12700">
                <a:solidFill>
                  <a:schemeClr val="accent1"/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8" name="Oval 17"/>
          <p:cNvSpPr/>
          <p:nvPr/>
        </p:nvSpPr>
        <p:spPr>
          <a:xfrm>
            <a:off x="3048000" y="0"/>
            <a:ext cx="26670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    </a:t>
            </a:r>
            <a:r>
              <a:rPr lang="bn-BD" sz="2800" dirty="0" smtClean="0"/>
              <a:t>শিক্ষক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6347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 smtClean="0"/>
              <a:t>শিখন ফল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n-BD" sz="2800" dirty="0" smtClean="0"/>
              <a:t>১।সমাজ কাকে বলে বলতেপারবে।  </a:t>
            </a:r>
            <a:endParaRPr lang="en-US" sz="2800" dirty="0" smtClean="0"/>
          </a:p>
          <a:p>
            <a:r>
              <a:rPr lang="bn-BD" sz="2800" dirty="0" smtClean="0"/>
              <a:t>         </a:t>
            </a:r>
            <a:endParaRPr lang="bn-BD" sz="2800" dirty="0" smtClean="0"/>
          </a:p>
          <a:p>
            <a:r>
              <a:rPr lang="bn-BD" sz="2800" dirty="0" smtClean="0"/>
              <a:t>২।সমাজ গঠনের প্রধান ধাপ কোনটি বলতে পার </a:t>
            </a:r>
            <a:r>
              <a:rPr lang="bn-BD" sz="2800" dirty="0" smtClean="0"/>
              <a:t>।</a:t>
            </a:r>
            <a:endParaRPr lang="en-US" sz="2800" dirty="0" smtClean="0"/>
          </a:p>
          <a:p>
            <a:endParaRPr lang="bn-BD" sz="2800" dirty="0" smtClean="0"/>
          </a:p>
          <a:p>
            <a:r>
              <a:rPr lang="bn-BD" sz="2800" dirty="0" smtClean="0"/>
              <a:t>৩।মানুস কেন একতাবদ্ধ ভাবে বসবাস করে তা ব্যাখ্যা কর।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167095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28600"/>
            <a:ext cx="7543800" cy="1554162"/>
          </a:xfrm>
        </p:spPr>
        <p:txBody>
          <a:bodyPr>
            <a:normAutofit/>
          </a:bodyPr>
          <a:lstStyle/>
          <a:p>
            <a:r>
              <a:rPr lang="bn-BD" dirty="0" smtClean="0"/>
              <a:t>           পূবজ্ঞান জাচাই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r>
              <a:rPr lang="bn-BD" dirty="0" smtClean="0"/>
              <a:t>ক। মানুস একাকি বাস করতে পারে না</a:t>
            </a:r>
            <a:r>
              <a:rPr lang="bn-BD" dirty="0" smtClean="0"/>
              <a:t>।</a:t>
            </a:r>
            <a:endParaRPr lang="en-US" dirty="0" smtClean="0"/>
          </a:p>
          <a:p>
            <a:endParaRPr lang="bn-BD" dirty="0" smtClean="0"/>
          </a:p>
          <a:p>
            <a:r>
              <a:rPr lang="bn-BD" dirty="0" smtClean="0"/>
              <a:t>খ। দলগত ভাবে বাস করলে কি কি </a:t>
            </a:r>
            <a:r>
              <a:rPr lang="bn-BD" dirty="0" smtClean="0"/>
              <a:t>সুবিধা</a:t>
            </a:r>
            <a:endParaRPr lang="en-US" dirty="0" smtClean="0"/>
          </a:p>
          <a:p>
            <a:r>
              <a:rPr lang="bn-BD" dirty="0" smtClean="0"/>
              <a:t>           </a:t>
            </a:r>
            <a:endParaRPr lang="bn-BD" dirty="0" smtClean="0"/>
          </a:p>
          <a:p>
            <a:pPr marL="0" indent="0">
              <a:buNone/>
            </a:pPr>
            <a:r>
              <a:rPr lang="bn-BD" dirty="0"/>
              <a:t>	</a:t>
            </a:r>
            <a:r>
              <a:rPr lang="bn-BD" dirty="0" smtClean="0"/>
              <a:t>পাওয়া যায়</a:t>
            </a:r>
          </a:p>
          <a:p>
            <a:pPr marL="0" indent="0">
              <a:buNone/>
            </a:pPr>
            <a:r>
              <a:rPr lang="bn-BD" dirty="0" smtClean="0"/>
              <a:t>গ। সবাই মিশে একত্রে বাস করাকে কি বলে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7" name="Picture 3" descr="C:\Users\DOEL\Desktop\01-hbx-custom-mirrored-cabinet-farmer-0314-sm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2362200" cy="152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8818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152400"/>
            <a:ext cx="8229600" cy="1252728"/>
          </a:xfrm>
        </p:spPr>
        <p:txBody>
          <a:bodyPr/>
          <a:lstStyle/>
          <a:p>
            <a:r>
              <a:rPr lang="en-US" dirty="0" err="1" smtClean="0"/>
              <a:t>পাঠ</a:t>
            </a:r>
            <a:r>
              <a:rPr lang="en-US" dirty="0" smtClean="0"/>
              <a:t> </a:t>
            </a:r>
            <a:r>
              <a:rPr lang="en-US" dirty="0" err="1" smtClean="0"/>
              <a:t>শিরোনাম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752600"/>
            <a:ext cx="8229600" cy="4525963"/>
          </a:xfrm>
        </p:spPr>
        <p:txBody>
          <a:bodyPr/>
          <a:lstStyle/>
          <a:p>
            <a:pPr algn="ctr"/>
            <a:r>
              <a:rPr lang="en-US" dirty="0" smtClean="0"/>
              <a:t>বাংলাদেশ ও বিশ্ব পরিচয় </a:t>
            </a:r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bn-BD" dirty="0" smtClean="0"/>
              <a:t>সমাজ কাকে </a:t>
            </a:r>
            <a:r>
              <a:rPr lang="bn-BD" dirty="0" smtClean="0"/>
              <a:t>বলে</a:t>
            </a:r>
            <a:r>
              <a:rPr lang="en-US" smtClean="0"/>
              <a:t> ?</a:t>
            </a:r>
            <a:endParaRPr lang="en-US" dirty="0" smtClean="0"/>
          </a:p>
        </p:txBody>
      </p:sp>
      <p:pic>
        <p:nvPicPr>
          <p:cNvPr id="2050" name="Picture 2" descr="C:\Users\DOEL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232833"/>
            <a:ext cx="1830652" cy="1295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6756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5162"/>
          </a:xfrm>
        </p:spPr>
        <p:txBody>
          <a:bodyPr/>
          <a:lstStyle/>
          <a:p>
            <a:pPr algn="r"/>
            <a:r>
              <a:rPr lang="bn-BD" dirty="0" smtClean="0"/>
              <a:t>পাঠ উপস্থাপনা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962400"/>
          </a:xfrm>
        </p:spPr>
        <p:txBody>
          <a:bodyPr/>
          <a:lstStyle/>
          <a:p>
            <a:r>
              <a:rPr lang="bn-BD" dirty="0" smtClean="0"/>
              <a:t>মানুষ সামাজিক জীব। এরা একাকী বসবাস করতে পারে না। তাই একে অন্যকে সাহায্য করে</a:t>
            </a:r>
            <a:endParaRPr lang="en-US" dirty="0" smtClean="0"/>
          </a:p>
          <a:p>
            <a:r>
              <a:rPr lang="bn-BD" dirty="0"/>
              <a:t>সবাই একত্রে মিলে মিসে বসবাস করাকে সমাজ বলে এভাবে মিলে মিসে থাকা একতাবদ্ধ মানব গোষ্ঠিকে বলা হয় মানব সমাজ</a:t>
            </a:r>
            <a:endParaRPr lang="en-US" dirty="0"/>
          </a:p>
          <a:p>
            <a:endParaRPr lang="en-US" dirty="0"/>
          </a:p>
        </p:txBody>
      </p:sp>
      <p:pic>
        <p:nvPicPr>
          <p:cNvPr id="3074" name="Picture 2" descr="C:\Users\DOEL\Desktop\images 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3838"/>
            <a:ext cx="3581399" cy="18335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7983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8233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bn-BD" dirty="0" smtClean="0"/>
              <a:t>২য় ধাপ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n-BD" dirty="0" smtClean="0"/>
              <a:t>সমাজ গঠনে ১ম ধাপ হচ্ছে- পরিবার থেকে গোত্র সম্প্রদায় ও জাতির উৎপত্তি এভাবে ক্ষুদ্র থেকে বৃহৎ সমাজের সৃষ্টি হয়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0159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n-BD" dirty="0" smtClean="0"/>
              <a:t>৩য় ধাপ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bn-BD" dirty="0" smtClean="0"/>
              <a:t>সমাজের দুটি বৈশিষ্ট</a:t>
            </a:r>
          </a:p>
          <a:p>
            <a:r>
              <a:rPr lang="bn-BD" dirty="0" smtClean="0"/>
              <a:t>১। মানুষ দলবদ্ধ ভাবে বাস করে </a:t>
            </a:r>
          </a:p>
          <a:p>
            <a:r>
              <a:rPr lang="bn-BD" dirty="0" smtClean="0"/>
              <a:t>২ এই দলবদ্ধ ভাবে বাস করায় বিশেষ উদ্দেশ্য আছে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8753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0" y="0"/>
            <a:ext cx="3505200" cy="1371600"/>
          </a:xfrm>
        </p:spPr>
        <p:txBody>
          <a:bodyPr>
            <a:normAutofit fontScale="90000"/>
          </a:bodyPr>
          <a:lstStyle/>
          <a:p>
            <a:pPr algn="r"/>
            <a:r>
              <a:rPr lang="bn-BD" dirty="0" smtClean="0"/>
              <a:t>                      দলীয় কাজ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52800"/>
            <a:ext cx="8229600" cy="2773363"/>
          </a:xfrm>
        </p:spPr>
        <p:txBody>
          <a:bodyPr/>
          <a:lstStyle/>
          <a:p>
            <a:r>
              <a:rPr lang="bn-BD" dirty="0" smtClean="0"/>
              <a:t>মানুষ কেন দলবদ্ধ ভাবে বসবাস করে সে সম্পকে্ ব্যাখ্যা কর।</a:t>
            </a:r>
            <a:endParaRPr lang="en-US" dirty="0"/>
          </a:p>
        </p:txBody>
      </p:sp>
      <p:pic>
        <p:nvPicPr>
          <p:cNvPr id="4098" name="Picture 2" descr="C:\Users\DOEL\Desktop\Roadies-working-a-gig-1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1150"/>
            <a:ext cx="4800600" cy="2127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9512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120</TotalTime>
  <Words>222</Words>
  <Application>Microsoft Office PowerPoint</Application>
  <PresentationFormat>On-screen Show (4:3)</PresentationFormat>
  <Paragraphs>49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Module</vt:lpstr>
      <vt:lpstr>স্বাগতম</vt:lpstr>
      <vt:lpstr>Slide 2</vt:lpstr>
      <vt:lpstr>শিখন ফল</vt:lpstr>
      <vt:lpstr>           পূবজ্ঞান জাচাই</vt:lpstr>
      <vt:lpstr>পাঠ শিরোনাম</vt:lpstr>
      <vt:lpstr>পাঠ উপস্থাপনা</vt:lpstr>
      <vt:lpstr>২য় ধাপ </vt:lpstr>
      <vt:lpstr>৩য় ধাপ </vt:lpstr>
      <vt:lpstr>                      দলীয় কাজ</vt:lpstr>
      <vt:lpstr>মূল্যায়ন</vt:lpstr>
      <vt:lpstr>বাড়ীর কাজ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TSS</dc:creator>
  <cp:lastModifiedBy>SIMON KUP</cp:lastModifiedBy>
  <cp:revision>16</cp:revision>
  <dcterms:created xsi:type="dcterms:W3CDTF">2014-03-01T18:39:57Z</dcterms:created>
  <dcterms:modified xsi:type="dcterms:W3CDTF">2020-07-25T04:06:59Z</dcterms:modified>
</cp:coreProperties>
</file>