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66" r:id="rId3"/>
    <p:sldId id="274" r:id="rId4"/>
    <p:sldId id="273" r:id="rId5"/>
    <p:sldId id="268" r:id="rId6"/>
    <p:sldId id="256" r:id="rId7"/>
    <p:sldId id="257" r:id="rId8"/>
    <p:sldId id="258" r:id="rId9"/>
    <p:sldId id="260" r:id="rId10"/>
    <p:sldId id="259" r:id="rId11"/>
    <p:sldId id="261" r:id="rId12"/>
    <p:sldId id="262" r:id="rId13"/>
    <p:sldId id="263" r:id="rId14"/>
    <p:sldId id="264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0000"/>
    <a:srgbClr val="00CC00"/>
    <a:srgbClr val="BE72C0"/>
    <a:srgbClr val="D798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01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9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7FB10-0EE4-4EDA-B6F4-E4BA503C4FFD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3C57D-E258-4FC4-A456-BB0F19CF8B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819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C57D-E258-4FC4-A456-BB0F19CF8B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44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C57D-E258-4FC4-A456-BB0F19CF8B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7753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C57D-E258-4FC4-A456-BB0F19CF8B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709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C57D-E258-4FC4-A456-BB0F19CF8B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5209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C57D-E258-4FC4-A456-BB0F19CF8B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4596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C57D-E258-4FC4-A456-BB0F19CF8B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583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নয়ন দাশ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886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নয়ন দাশ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219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1474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658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C57D-E258-4FC4-A456-BB0F19CF8B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35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C57D-E258-4FC4-A456-BB0F19CF8B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221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Nayan</a:t>
            </a:r>
            <a:r>
              <a:rPr lang="en-US" dirty="0" smtClean="0"/>
              <a:t> Das.</a:t>
            </a:r>
            <a:r>
              <a:rPr lang="en-US" baseline="0" dirty="0" smtClean="0"/>
              <a:t> Cell: 01712765632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C57D-E258-4FC4-A456-BB0F19CF8B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87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348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Nayan</a:t>
            </a:r>
            <a:r>
              <a:rPr lang="en-US" dirty="0" smtClean="0"/>
              <a:t> Das.</a:t>
            </a:r>
            <a:r>
              <a:rPr lang="en-US" baseline="0" dirty="0" smtClean="0"/>
              <a:t> Cell: 01712765632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C57D-E258-4FC4-A456-BB0F19CF8B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154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C57D-E258-4FC4-A456-BB0F19CF8B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119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C57D-E258-4FC4-A456-BB0F19CF8B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1909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C57D-E258-4FC4-A456-BB0F19CF8B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49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DF39-998A-49D1-A643-0E37CEC1B7B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A64B-D88E-4795-874D-2EB4A902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055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DF39-998A-49D1-A643-0E37CEC1B7B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A64B-D88E-4795-874D-2EB4A902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968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DF39-998A-49D1-A643-0E37CEC1B7B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A64B-D88E-4795-874D-2EB4A902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02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DF39-998A-49D1-A643-0E37CEC1B7B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A64B-D88E-4795-874D-2EB4A902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28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DF39-998A-49D1-A643-0E37CEC1B7B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A64B-D88E-4795-874D-2EB4A902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922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DF39-998A-49D1-A643-0E37CEC1B7B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A64B-D88E-4795-874D-2EB4A902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25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DF39-998A-49D1-A643-0E37CEC1B7B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A64B-D88E-4795-874D-2EB4A902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DF39-998A-49D1-A643-0E37CEC1B7B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A64B-D88E-4795-874D-2EB4A902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890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DF39-998A-49D1-A643-0E37CEC1B7B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A64B-D88E-4795-874D-2EB4A902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2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DF39-998A-49D1-A643-0E37CEC1B7B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A64B-D88E-4795-874D-2EB4A902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44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DF39-998A-49D1-A643-0E37CEC1B7B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A64B-D88E-4795-874D-2EB4A902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92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DF39-998A-49D1-A643-0E37CEC1B7B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A64B-D88E-4795-874D-2EB4A902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54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543" y="0"/>
            <a:ext cx="58087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49" y="1135626"/>
            <a:ext cx="10294374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79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571972" y="3608357"/>
            <a:ext cx="0" cy="26262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21938" y="1291156"/>
            <a:ext cx="1063386" cy="1555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085325" y="1277450"/>
            <a:ext cx="1383312" cy="913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464339" y="364776"/>
            <a:ext cx="1462173" cy="1880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33890" y="361885"/>
            <a:ext cx="2054529" cy="147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93206" y="1833320"/>
            <a:ext cx="1387834" cy="177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07023" y="2167068"/>
            <a:ext cx="34311" cy="4053634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98882" y="1889560"/>
            <a:ext cx="36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562411" y="3563851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72" y="3635608"/>
            <a:ext cx="30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6711" y="6188694"/>
            <a:ext cx="39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09712" y="6192992"/>
            <a:ext cx="26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2123" y="3605403"/>
            <a:ext cx="31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465432" y="6133279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05074" y="2646816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1357" y="1023943"/>
            <a:ext cx="47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18418" y="1636416"/>
            <a:ext cx="2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7695310">
            <a:off x="9468567" y="1652278"/>
            <a:ext cx="161592" cy="252734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91838" y="3635608"/>
            <a:ext cx="2163" cy="2606197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91524" y="2258892"/>
            <a:ext cx="990966" cy="400098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7522767" flipV="1">
            <a:off x="7105250" y="2905788"/>
            <a:ext cx="1806015" cy="958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021938" y="2818630"/>
            <a:ext cx="1469586" cy="8308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21938" y="2838634"/>
            <a:ext cx="4563889" cy="79903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7522767">
            <a:off x="8131125" y="2373214"/>
            <a:ext cx="1816227" cy="2546126"/>
          </a:xfrm>
          <a:prstGeom prst="line">
            <a:avLst/>
          </a:prstGeom>
          <a:ln>
            <a:solidFill>
              <a:srgbClr val="BE72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732533" y="83124"/>
            <a:ext cx="4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" name="Rectangle 2"/>
          <p:cNvSpPr/>
          <p:nvPr/>
        </p:nvSpPr>
        <p:spPr>
          <a:xfrm>
            <a:off x="-12449" y="296975"/>
            <a:ext cx="9216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 রেখাদ্বয়ের মধ্যে অবস্থিত।</a:t>
            </a:r>
            <a:endParaRPr lang="en-US" sz="32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7491524" y="6234557"/>
            <a:ext cx="1063665" cy="23391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541334" y="6232627"/>
            <a:ext cx="2030638" cy="1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266" y="1572911"/>
            <a:ext cx="604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ADLM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Δ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/>
              <a:t> </a:t>
            </a:r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7702" y="3672863"/>
                <a:ext cx="6819078" cy="2839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∵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একই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ভূমি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ও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একই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সমান্তরাল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রেখা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bn-BD" sz="3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যুগলের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মধ্যে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অবস্থিত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আয়তক্ষেত্রের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bn-BD" sz="32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ক্ষেত্রফল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ত্রিভুজ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200" dirty="0" smtClean="0"/>
                  <a:t/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</a:rPr>
                      <m:t>ক্ষেত্রের</m:t>
                    </m:r>
                  </m:oMath>
                </a14:m>
                <a:r>
                  <a:rPr lang="bn-BD" sz="3200" dirty="0" smtClean="0"/>
                  <a:t/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</a:rPr>
                      <m:t>ক্ষেত্রফ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লের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দ্বিগুন।</m:t>
                    </m:r>
                  </m:oMath>
                </a14:m>
                <a:endParaRPr lang="bn-BD" sz="3200" dirty="0" smtClean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2" y="3672863"/>
                <a:ext cx="6819078" cy="28398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539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571972" y="3608357"/>
            <a:ext cx="0" cy="26262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464339" y="364776"/>
            <a:ext cx="1462173" cy="18804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33890" y="361885"/>
            <a:ext cx="2054529" cy="1471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93206" y="1833320"/>
            <a:ext cx="1387834" cy="1779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07023" y="2167068"/>
            <a:ext cx="34311" cy="4053634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06711" y="6188694"/>
            <a:ext cx="39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09712" y="6192992"/>
            <a:ext cx="26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2123" y="3605403"/>
            <a:ext cx="31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465432" y="6133279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918418" y="1636416"/>
            <a:ext cx="2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7695310">
            <a:off x="9468567" y="1652278"/>
            <a:ext cx="161592" cy="252734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91838" y="3635608"/>
            <a:ext cx="2163" cy="2606197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91524" y="2258892"/>
            <a:ext cx="990966" cy="400098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805074" y="1023943"/>
            <a:ext cx="5115418" cy="3530447"/>
            <a:chOff x="5805074" y="1023943"/>
            <a:chExt cx="5115418" cy="3530447"/>
          </a:xfrm>
        </p:grpSpPr>
        <p:sp>
          <p:nvSpPr>
            <p:cNvPr id="16" name="TextBox 15"/>
            <p:cNvSpPr txBox="1"/>
            <p:nvPr/>
          </p:nvSpPr>
          <p:spPr>
            <a:xfrm>
              <a:off x="8298882" y="1889560"/>
              <a:ext cx="367215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562411" y="3563851"/>
              <a:ext cx="358081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06219" y="3711680"/>
              <a:ext cx="301352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05074" y="2646816"/>
              <a:ext cx="304799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81357" y="1023943"/>
              <a:ext cx="475426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021938" y="1277450"/>
              <a:ext cx="4563889" cy="3276940"/>
              <a:chOff x="6021938" y="1277450"/>
              <a:chExt cx="4563889" cy="327694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6021938" y="1291156"/>
                <a:ext cx="1063386" cy="155518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7085325" y="1277450"/>
                <a:ext cx="1383312" cy="91337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7522767" flipV="1">
                <a:off x="7105250" y="2905788"/>
                <a:ext cx="1806015" cy="9580"/>
              </a:xfrm>
              <a:prstGeom prst="line">
                <a:avLst/>
              </a:prstGeom>
              <a:ln w="28575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 flipV="1">
                <a:off x="6021938" y="2818630"/>
                <a:ext cx="1469586" cy="830833"/>
              </a:xfrm>
              <a:prstGeom prst="line">
                <a:avLst/>
              </a:prstGeom>
              <a:ln w="28575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021938" y="2838634"/>
                <a:ext cx="4563889" cy="799038"/>
              </a:xfrm>
              <a:prstGeom prst="line">
                <a:avLst/>
              </a:prstGeom>
              <a:ln w="28575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7522767">
                <a:off x="8131125" y="2373214"/>
                <a:ext cx="1816227" cy="2546126"/>
              </a:xfrm>
              <a:prstGeom prst="line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>
            <a:off x="9732533" y="83124"/>
            <a:ext cx="4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7491524" y="6234557"/>
            <a:ext cx="1063665" cy="23391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541334" y="6232627"/>
            <a:ext cx="2030638" cy="19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-12449" y="227699"/>
            <a:ext cx="6886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BAF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বর্গক্ষেত্র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ACGF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ভূমি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উপর অবস্থিত।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607127" y="2846340"/>
            <a:ext cx="1510146" cy="86534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862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35873 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571972" y="3608357"/>
            <a:ext cx="0" cy="26262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21938" y="1291156"/>
            <a:ext cx="1063386" cy="1555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085325" y="1277450"/>
            <a:ext cx="1383312" cy="913373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464339" y="364776"/>
            <a:ext cx="1462173" cy="1880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33890" y="361885"/>
            <a:ext cx="2054529" cy="147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93206" y="1833320"/>
            <a:ext cx="1387834" cy="177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07023" y="2167068"/>
            <a:ext cx="34311" cy="4053634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98882" y="1889560"/>
            <a:ext cx="36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562411" y="3563851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72" y="3635608"/>
            <a:ext cx="30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6711" y="6188694"/>
            <a:ext cx="39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09712" y="6192992"/>
            <a:ext cx="26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2123" y="3605403"/>
            <a:ext cx="31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465432" y="6133279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05074" y="2646816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1357" y="1023943"/>
            <a:ext cx="47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18418" y="1636416"/>
            <a:ext cx="2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7695310">
            <a:off x="9468567" y="1652278"/>
            <a:ext cx="161592" cy="252734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91838" y="3635608"/>
            <a:ext cx="2163" cy="2606197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91524" y="2258892"/>
            <a:ext cx="990966" cy="400098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7522767" flipV="1">
            <a:off x="7105250" y="2905788"/>
            <a:ext cx="1806015" cy="958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021938" y="2818630"/>
            <a:ext cx="1469586" cy="83083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21938" y="2838634"/>
            <a:ext cx="4563889" cy="79903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7522767">
            <a:off x="8131125" y="2373214"/>
            <a:ext cx="1816227" cy="2546126"/>
          </a:xfrm>
          <a:prstGeom prst="line">
            <a:avLst/>
          </a:prstGeom>
          <a:ln>
            <a:solidFill>
              <a:srgbClr val="BE72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732533" y="83124"/>
            <a:ext cx="4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" name="Rectangle 2"/>
          <p:cNvSpPr/>
          <p:nvPr/>
        </p:nvSpPr>
        <p:spPr>
          <a:xfrm>
            <a:off x="-12449" y="296975"/>
            <a:ext cx="9216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BG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 রেখাদ্বয়ের মধ্যে অবস্থিত।</a:t>
            </a:r>
            <a:endParaRPr lang="en-US" sz="32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7491524" y="6234557"/>
            <a:ext cx="1063665" cy="23391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541334" y="6232627"/>
            <a:ext cx="2030638" cy="1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266" y="1572911"/>
            <a:ext cx="604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ACGF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BAF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/>
              <a:t> </a:t>
            </a:r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7702" y="3672862"/>
                <a:ext cx="6783270" cy="287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∵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একই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ভূমি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ও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একই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সমান্তরাল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রেখা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bn-BD" sz="3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যুগলের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মধ্যে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অবস্থিত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বর্গক্ষেত্রের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bn-BD" sz="32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ক্ষেত্রফল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ত্রিভুজ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200" dirty="0" smtClean="0"/>
                  <a:t/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</a:rPr>
                      <m:t>ক্ষেত্রের</m:t>
                    </m:r>
                  </m:oMath>
                </a14:m>
                <a:r>
                  <a:rPr lang="bn-BD" sz="3200" dirty="0" smtClean="0"/>
                  <a:t/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</a:rPr>
                      <m:t>ক্ষেত্রফ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লের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দ্বিগুন।</m:t>
                    </m:r>
                  </m:oMath>
                </a14:m>
                <a:endParaRPr lang="bn-BD" sz="3200" dirty="0" smtClean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2" y="3672862"/>
                <a:ext cx="6783270" cy="2872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200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571972" y="3608357"/>
            <a:ext cx="0" cy="26262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21938" y="1291156"/>
            <a:ext cx="1063386" cy="1555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085325" y="1277450"/>
            <a:ext cx="1383312" cy="913373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464339" y="364776"/>
            <a:ext cx="1462173" cy="1880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33890" y="361885"/>
            <a:ext cx="2054529" cy="147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93206" y="1833320"/>
            <a:ext cx="1387834" cy="177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07023" y="2167068"/>
            <a:ext cx="34311" cy="4053634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37031" y="1942486"/>
            <a:ext cx="2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562411" y="3563851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95579" y="3688534"/>
            <a:ext cx="2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48133" y="6241620"/>
            <a:ext cx="31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37060" y="6245918"/>
            <a:ext cx="20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04501" y="3658329"/>
            <a:ext cx="24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465432" y="6133279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05074" y="2646816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0748" y="1076869"/>
            <a:ext cx="37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18418" y="1636416"/>
            <a:ext cx="2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7695310">
            <a:off x="9468567" y="1652278"/>
            <a:ext cx="161592" cy="2527346"/>
          </a:xfrm>
          <a:prstGeom prst="line">
            <a:avLst/>
          </a:prstGeom>
          <a:ln w="190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91838" y="3635608"/>
            <a:ext cx="2163" cy="2606197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91524" y="2258892"/>
            <a:ext cx="990966" cy="400098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7522767" flipV="1">
            <a:off x="7105250" y="2905788"/>
            <a:ext cx="1806015" cy="958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021938" y="2818630"/>
            <a:ext cx="1469586" cy="830833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21938" y="2838634"/>
            <a:ext cx="4563889" cy="79903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7522767">
            <a:off x="8131125" y="2373214"/>
            <a:ext cx="1816227" cy="2546126"/>
          </a:xfrm>
          <a:prstGeom prst="line">
            <a:avLst/>
          </a:prstGeom>
          <a:ln>
            <a:solidFill>
              <a:srgbClr val="BE72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732533" y="83124"/>
            <a:ext cx="4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7491524" y="6234557"/>
            <a:ext cx="1063665" cy="23391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541334" y="6232627"/>
            <a:ext cx="2030638" cy="1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134601" y="1153813"/>
            <a:ext cx="7616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ACGF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BAF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Δ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b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-134602" y="2088669"/>
            <a:ext cx="6675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(ii)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 হতে</a:t>
            </a:r>
            <a:endParaRPr lang="en-US" sz="3200" dirty="0"/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ADLM 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ACGF ….(iii) 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4681" y="3244584"/>
            <a:ext cx="71519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অনুরূপভাবে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E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K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 করে প্রমাণ করা যায় যে,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BCHK ……(iv)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681" y="5210753"/>
            <a:ext cx="6650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(iv)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যোগ করে,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ADLM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+BELM)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ACGF +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BCHK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558674" y="2270253"/>
            <a:ext cx="1996358" cy="395044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532684" y="1847176"/>
            <a:ext cx="4455735" cy="178566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441" y="267790"/>
            <a:ext cx="604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ADLM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Δ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….(i)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4441" y="720236"/>
            <a:ext cx="529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ACGF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Δ BAF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510219" y="692675"/>
                <a:ext cx="46852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∵</m:t>
                    </m:r>
                  </m:oMath>
                </a14:m>
                <a:r>
                  <a:rPr lang="b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 BAF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sz="32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219" y="692675"/>
                <a:ext cx="468520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385" t="-18750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7355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571972" y="3608357"/>
            <a:ext cx="0" cy="26262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21938" y="1291156"/>
            <a:ext cx="1063386" cy="1555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085325" y="1277450"/>
            <a:ext cx="1383312" cy="913373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464339" y="364776"/>
            <a:ext cx="1462173" cy="1880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33890" y="361885"/>
            <a:ext cx="2054529" cy="147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93206" y="1833320"/>
            <a:ext cx="1387834" cy="177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07023" y="2167068"/>
            <a:ext cx="34311" cy="4053634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98882" y="1889560"/>
            <a:ext cx="36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562411" y="3563851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72" y="3635608"/>
            <a:ext cx="30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6711" y="6188694"/>
            <a:ext cx="39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09712" y="6192992"/>
            <a:ext cx="26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2123" y="3605403"/>
            <a:ext cx="31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465432" y="6133279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05074" y="2646816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1357" y="1023943"/>
            <a:ext cx="47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18418" y="1636416"/>
            <a:ext cx="2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7695310">
            <a:off x="9468567" y="1652278"/>
            <a:ext cx="161592" cy="2527346"/>
          </a:xfrm>
          <a:prstGeom prst="line">
            <a:avLst/>
          </a:prstGeom>
          <a:ln w="190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91838" y="3635608"/>
            <a:ext cx="2163" cy="2606197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91524" y="2258892"/>
            <a:ext cx="990966" cy="400098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7522767" flipV="1">
            <a:off x="7105250" y="2905788"/>
            <a:ext cx="1806015" cy="958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021938" y="2818630"/>
            <a:ext cx="1469586" cy="830833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21938" y="2838634"/>
            <a:ext cx="4563889" cy="79903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7522767">
            <a:off x="8131125" y="2373214"/>
            <a:ext cx="1816227" cy="2546126"/>
          </a:xfrm>
          <a:prstGeom prst="line">
            <a:avLst/>
          </a:prstGeom>
          <a:ln>
            <a:solidFill>
              <a:srgbClr val="BE72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732533" y="83124"/>
            <a:ext cx="4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7491524" y="6234557"/>
            <a:ext cx="1063665" cy="23391"/>
          </a:xfrm>
          <a:prstGeom prst="line">
            <a:avLst/>
          </a:prstGeom>
          <a:ln w="38100">
            <a:solidFill>
              <a:srgbClr val="BE7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541334" y="6232627"/>
            <a:ext cx="2030638" cy="1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716" y="235513"/>
            <a:ext cx="6650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ADLM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+BELM)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ACGF +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BCHK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-4" y="3167564"/>
            <a:ext cx="6109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ACGF +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BCHK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7" y="4918358"/>
            <a:ext cx="667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অর্থাৎ,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AC</a:t>
            </a:r>
            <a:r>
              <a:rPr lang="en-US" sz="32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BC</a:t>
            </a:r>
            <a:r>
              <a:rPr lang="en-US" sz="32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প্রমাণিত )</a:t>
            </a:r>
            <a:r>
              <a:rPr lang="en-US" sz="32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5261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457200"/>
            <a:ext cx="3505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667000"/>
            <a:ext cx="662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সমকোণী ত্রিভুজ অঙ্কন কর এবং এর প্রতেক্যটি বাহুর উপর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অঙ্কন কর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44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022" y="228600"/>
            <a:ext cx="2765946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18040" y="1630233"/>
                <a:ext cx="10288499" cy="3221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০১। 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পিথাগোরাসের উপপাদ্যটি</a:t>
                </a:r>
                <a:r>
                  <a:rPr lang="bn-IN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14:m>
                  <m:oMath xmlns:m="http://schemas.openxmlformats.org/officeDocument/2006/math">
                    <m:r>
                      <a:rPr lang="bn-BD" sz="2400" b="1" i="0" smtClean="0">
                        <a:latin typeface="Cambria Math" panose="02040503050406030204" pitchFamily="18" charset="0"/>
                      </a:rPr>
                      <m:t>।</m:t>
                    </m:r>
                    <m:r>
                      <a:rPr lang="bn-BD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একই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ভূমি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ও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একই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সমান্তরাল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রেখা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যুগলের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মধ্যে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অবস্থিত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আয়তক্ষেত্রের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BD" sz="2400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</a:rPr>
                      <m:t>ক্ষেত্রফল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ত্রিভুজ</m:t>
                    </m:r>
                    <m:r>
                      <a:rPr lang="bn-BD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</a:rPr>
                      <m:t>ক্ষেত্রের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</a:rPr>
                      <m:t>ক্ষেত্রফলের</m:t>
                    </m:r>
                    <m:r>
                      <a:rPr lang="bn-BD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</a:rPr>
                      <m:t>কত</m:t>
                    </m:r>
                    <m:r>
                      <a:rPr lang="bn-BD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</a:rPr>
                      <m:t>গুন</m:t>
                    </m:r>
                  </m:oMath>
                </a14:m>
                <a:r>
                  <a:rPr lang="bn-IN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4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০৩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পিথাগোরাসের উপপাদ্যটি 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করার জন্য কি কি অঙ্কনের প্রয়োজন ?</a:t>
                </a:r>
                <a:endParaRPr lang="en-US" sz="3200" b="1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0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000" b="1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40" y="1630233"/>
                <a:ext cx="10288499" cy="3221972"/>
              </a:xfrm>
              <a:prstGeom prst="rect">
                <a:avLst/>
              </a:prstGeom>
              <a:blipFill rotWithShape="1">
                <a:blip r:embed="rId3"/>
                <a:stretch>
                  <a:fillRect l="-1540" t="-24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23112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250725"/>
            <a:ext cx="2900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1250" y="5869858"/>
            <a:ext cx="7142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উপপাদ্যটি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 কর।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ouse 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61" y="988141"/>
            <a:ext cx="9261987" cy="4704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9244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8323" y="471949"/>
            <a:ext cx="4513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8" y="1476375"/>
            <a:ext cx="11341510" cy="5116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2646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1303" y="3878826"/>
            <a:ext cx="4925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endParaRPr lang="bn-IN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অধ্যায়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উপপাদ্য-৩৯</a:t>
            </a:r>
            <a:endParaRPr lang="bn-IN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৯ম/১০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শ্রেণি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1381" y="3746089"/>
            <a:ext cx="424753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পাল্লাবাযার</a:t>
            </a:r>
            <a:r>
              <a:rPr lang="en-US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</a:t>
            </a:r>
            <a:r>
              <a:rPr lang="bn-IN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2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en-US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মোবাইলঃ০১৩০৯১০৭২৬১ </a:t>
            </a:r>
          </a:p>
          <a:p>
            <a:r>
              <a:rPr lang="en-US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bn-IN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21703 Head Sir, Amir Hoss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0374" y="196596"/>
            <a:ext cx="3967316" cy="3232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015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619432"/>
            <a:ext cx="8642554" cy="52651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7665" y="4424515"/>
            <a:ext cx="3672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পিথাগোরা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5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6" y="1149927"/>
            <a:ext cx="7883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সমকোণী ত্রিভুজের অতিভুজের উপর অঙ্কিত বর্গক্ষেত্রের ক্ষেত্রফল অপর দুই বাহুর উপর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অঙ্কিত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বর্গক্ষেত্রদ্বয়ের ক্ষেত্রফলের সমষ্টির সমান।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710" y="604685"/>
            <a:ext cx="4291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সুত্রঃ-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3606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7094" y="914396"/>
            <a:ext cx="444917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9177" y="2224573"/>
            <a:ext cx="6250674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ব্যবহারিক প্রয়োগ করতে পারবে।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4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4748616" y="3483204"/>
            <a:ext cx="2163" cy="26061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762471" y="6082168"/>
            <a:ext cx="3084428" cy="93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56460" y="3455953"/>
            <a:ext cx="0" cy="26262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306426" y="2693936"/>
            <a:ext cx="1469586" cy="8308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306426" y="1138752"/>
            <a:ext cx="1063386" cy="1555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369813" y="1138901"/>
            <a:ext cx="1383312" cy="913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748827" y="212372"/>
            <a:ext cx="1462173" cy="18804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218378" y="209481"/>
            <a:ext cx="2054529" cy="1471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877694" y="1680916"/>
            <a:ext cx="1387834" cy="1779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306426" y="2686230"/>
            <a:ext cx="4563889" cy="79903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02" idx="2"/>
          </p:cNvCxnSpPr>
          <p:nvPr/>
        </p:nvCxnSpPr>
        <p:spPr>
          <a:xfrm flipH="1">
            <a:off x="4776012" y="2106488"/>
            <a:ext cx="990966" cy="4000986"/>
          </a:xfrm>
          <a:prstGeom prst="line">
            <a:avLst/>
          </a:prstGeom>
          <a:ln w="28575">
            <a:solidFill>
              <a:srgbClr val="D79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02" idx="2"/>
          </p:cNvCxnSpPr>
          <p:nvPr/>
        </p:nvCxnSpPr>
        <p:spPr>
          <a:xfrm>
            <a:off x="5766978" y="2106488"/>
            <a:ext cx="48809" cy="3979052"/>
          </a:xfrm>
          <a:prstGeom prst="line">
            <a:avLst/>
          </a:prstGeom>
          <a:ln w="28575">
            <a:solidFill>
              <a:srgbClr val="BE7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583370" y="1737156"/>
            <a:ext cx="36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7846899" y="3411447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448760" y="3483204"/>
            <a:ext cx="30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1199" y="6036290"/>
            <a:ext cx="39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94200" y="6040588"/>
            <a:ext cx="26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6611" y="3452999"/>
            <a:ext cx="31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49920" y="5980875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89562" y="2494412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5845" y="871539"/>
            <a:ext cx="47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8494" y="-13861"/>
            <a:ext cx="47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02906" y="1484012"/>
            <a:ext cx="2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 rot="978055">
            <a:off x="5360983" y="2262953"/>
            <a:ext cx="2181443" cy="2776842"/>
            <a:chOff x="9652142" y="2872026"/>
            <a:chExt cx="2181443" cy="2776842"/>
          </a:xfrm>
        </p:grpSpPr>
        <p:cxnSp>
          <p:nvCxnSpPr>
            <p:cNvPr id="15" name="Straight Connector 14"/>
            <p:cNvCxnSpPr/>
            <p:nvPr/>
          </p:nvCxnSpPr>
          <p:spPr>
            <a:xfrm rot="20861113">
              <a:off x="9652142" y="3121522"/>
              <a:ext cx="161592" cy="2527346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20688570" flipV="1">
              <a:off x="10027570" y="5372166"/>
              <a:ext cx="1806015" cy="9580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20688570">
              <a:off x="9682701" y="2872026"/>
              <a:ext cx="1816227" cy="2546126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420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44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107" grpId="0"/>
      <p:bldP spid="3" grpId="0"/>
      <p:bldP spid="5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565572"/>
            <a:ext cx="490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প্রমাণঃ</a:t>
            </a:r>
            <a:r>
              <a:rPr lang="bn-BD" sz="3200" dirty="0" smtClean="0"/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CAD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477983" y="6234572"/>
            <a:ext cx="3084428" cy="93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571972" y="3608357"/>
            <a:ext cx="0" cy="26262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21938" y="1291156"/>
            <a:ext cx="1063386" cy="1555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085325" y="1277450"/>
            <a:ext cx="1383312" cy="913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464339" y="364776"/>
            <a:ext cx="1462173" cy="1880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33890" y="361885"/>
            <a:ext cx="2054529" cy="147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93206" y="1833320"/>
            <a:ext cx="1387834" cy="177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496345" y="2258892"/>
            <a:ext cx="48809" cy="3979052"/>
          </a:xfrm>
          <a:prstGeom prst="line">
            <a:avLst/>
          </a:prstGeom>
          <a:ln>
            <a:solidFill>
              <a:srgbClr val="BE7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98882" y="1889560"/>
            <a:ext cx="36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562411" y="3563851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72" y="3635608"/>
            <a:ext cx="30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6711" y="6188694"/>
            <a:ext cx="39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09712" y="6192992"/>
            <a:ext cx="26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2123" y="3605403"/>
            <a:ext cx="31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465432" y="6133279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05074" y="2646816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1357" y="1023943"/>
            <a:ext cx="47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18418" y="1636416"/>
            <a:ext cx="2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7695310">
            <a:off x="9468567" y="1652278"/>
            <a:ext cx="161592" cy="252734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491524" y="2007570"/>
            <a:ext cx="990966" cy="4252308"/>
            <a:chOff x="7477669" y="2007570"/>
            <a:chExt cx="990966" cy="425230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477983" y="3635608"/>
              <a:ext cx="2163" cy="260619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477669" y="2258892"/>
              <a:ext cx="990966" cy="4000986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7522767" flipV="1">
              <a:off x="7091395" y="2905788"/>
              <a:ext cx="1806015" cy="958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021938" y="2738163"/>
            <a:ext cx="4563889" cy="1816227"/>
            <a:chOff x="6021938" y="2738163"/>
            <a:chExt cx="4563889" cy="1816227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6021938" y="2818630"/>
              <a:ext cx="1469586" cy="83083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21938" y="2838634"/>
              <a:ext cx="4563889" cy="79903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7522767">
              <a:off x="8131125" y="2373214"/>
              <a:ext cx="1816227" cy="254612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7475477" y="3649463"/>
            <a:ext cx="3096495" cy="716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87548" y="3646968"/>
            <a:ext cx="15504" cy="256943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3965" y="3022229"/>
            <a:ext cx="198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= AF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7522767" flipV="1">
            <a:off x="7054429" y="2947936"/>
            <a:ext cx="1806015" cy="958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5943614" y="2776060"/>
            <a:ext cx="1516224" cy="87491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2395" y="3950505"/>
            <a:ext cx="196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= AB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92043" y="2992581"/>
            <a:ext cx="4443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ACGF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বাহু ]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2078173" y="3959526"/>
            <a:ext cx="4532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ABED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বাহু ]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38545" y="4835244"/>
                <a:ext cx="62347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অন্তর্ভূক্ত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 =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CAB +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" y="4835244"/>
                <a:ext cx="6234731" cy="584775"/>
              </a:xfrm>
              <a:prstGeom prst="rect">
                <a:avLst/>
              </a:prstGeom>
              <a:blipFill>
                <a:blip r:embed="rId3"/>
                <a:stretch>
                  <a:fillRect l="-2544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9732533" y="83124"/>
            <a:ext cx="4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Arc 32"/>
          <p:cNvSpPr/>
          <p:nvPr/>
        </p:nvSpPr>
        <p:spPr>
          <a:xfrm rot="2581138">
            <a:off x="6677893" y="2992571"/>
            <a:ext cx="1233055" cy="1440873"/>
          </a:xfrm>
          <a:prstGeom prst="arc">
            <a:avLst>
              <a:gd name="adj1" fmla="val 16267517"/>
              <a:gd name="adj2" fmla="val 16766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805357">
            <a:off x="6941118" y="3075697"/>
            <a:ext cx="914400" cy="914400"/>
          </a:xfrm>
          <a:prstGeom prst="arc">
            <a:avLst>
              <a:gd name="adj1" fmla="val 17478046"/>
              <a:gd name="adj2" fmla="val 2083704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4148364">
            <a:off x="6927266" y="3366643"/>
            <a:ext cx="914400" cy="914400"/>
          </a:xfrm>
          <a:prstGeom prst="arc">
            <a:avLst>
              <a:gd name="adj1" fmla="val 16127321"/>
              <a:gd name="adj2" fmla="val 282699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4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2" grpId="0"/>
      <p:bldP spid="40" grpId="0"/>
      <p:bldP spid="41" grpId="0"/>
      <p:bldP spid="31" grpId="0" animBg="1"/>
      <p:bldP spid="33" grpId="0" animBg="1"/>
      <p:bldP spid="34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7477983" y="6234572"/>
            <a:ext cx="3084428" cy="93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571972" y="3608357"/>
            <a:ext cx="0" cy="26262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21938" y="1291156"/>
            <a:ext cx="1063386" cy="1555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085325" y="1277450"/>
            <a:ext cx="1383312" cy="913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464339" y="364776"/>
            <a:ext cx="1462173" cy="1880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33890" y="361885"/>
            <a:ext cx="2054529" cy="147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93206" y="1833320"/>
            <a:ext cx="1387834" cy="177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496345" y="2258892"/>
            <a:ext cx="48809" cy="3979052"/>
          </a:xfrm>
          <a:prstGeom prst="line">
            <a:avLst/>
          </a:prstGeom>
          <a:ln>
            <a:solidFill>
              <a:srgbClr val="BE7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98882" y="1889560"/>
            <a:ext cx="36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562411" y="3563851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72" y="3635608"/>
            <a:ext cx="30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6711" y="6188694"/>
            <a:ext cx="39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09712" y="6192992"/>
            <a:ext cx="26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2123" y="3605403"/>
            <a:ext cx="31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465432" y="6133279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05074" y="2646816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1357" y="1023943"/>
            <a:ext cx="47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18418" y="1636416"/>
            <a:ext cx="2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7695310">
            <a:off x="9468567" y="1652278"/>
            <a:ext cx="161592" cy="252734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491524" y="2007570"/>
            <a:ext cx="990966" cy="4252308"/>
            <a:chOff x="7477669" y="2007570"/>
            <a:chExt cx="990966" cy="425230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477983" y="3635608"/>
              <a:ext cx="2163" cy="260619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477669" y="2258892"/>
              <a:ext cx="990966" cy="4000986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7522767" flipV="1">
              <a:off x="7091395" y="2905788"/>
              <a:ext cx="1806015" cy="958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021938" y="2738163"/>
            <a:ext cx="4563889" cy="1816227"/>
            <a:chOff x="6021938" y="2738163"/>
            <a:chExt cx="4563889" cy="1816227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6021938" y="2818630"/>
              <a:ext cx="1469586" cy="83083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21938" y="2838634"/>
              <a:ext cx="4563889" cy="79903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7522767">
              <a:off x="8131125" y="2373214"/>
              <a:ext cx="1816227" cy="254612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-27873" y="1288726"/>
                <a:ext cx="62347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অন্তর্ভূক্ত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 =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CAB +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73" y="1288726"/>
                <a:ext cx="6234731" cy="584775"/>
              </a:xfrm>
              <a:prstGeom prst="rect">
                <a:avLst/>
              </a:prstGeom>
              <a:blipFill>
                <a:blip r:embed="rId3"/>
                <a:stretch>
                  <a:fillRect l="-2444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9732533" y="83124"/>
            <a:ext cx="4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175183" y="1825637"/>
                <a:ext cx="41702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/>
                  <a:t>=</a:t>
                </a:r>
                <a:r>
                  <a:rPr lang="bn-BD" sz="3200" dirty="0"/>
                  <a:t/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CAB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bn-BD" sz="3200" dirty="0" smtClean="0"/>
                  <a:t/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CA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183" y="1825637"/>
                <a:ext cx="4170218" cy="584775"/>
              </a:xfrm>
              <a:prstGeom prst="rect">
                <a:avLst/>
              </a:prstGeom>
              <a:blipFill>
                <a:blip r:embed="rId4"/>
                <a:stretch>
                  <a:fillRect l="-380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80114" y="3238805"/>
                <a:ext cx="60128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∵</m:t>
                    </m:r>
                    <m:r>
                      <a:rPr lang="bn-BD" sz="32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 </a:t>
                </a:r>
                <a:r>
                  <a:rPr lang="bn-BD" sz="3200" dirty="0"/>
                  <a:t>=</a:t>
                </a:r>
                <a:r>
                  <a:rPr lang="bn-BD" sz="3200" dirty="0" smtClean="0"/>
                  <a:t/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CA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200" dirty="0"/>
                      <m:t>=</m:t>
                    </m:r>
                    <m:r>
                      <m:rPr>
                        <m:nor/>
                      </m:rPr>
                      <a:rPr lang="en-US" sz="3200" b="0" i="0" dirty="0" smtClean="0"/>
                      <m:t> </m:t>
                    </m:r>
                    <m:r>
                      <m:rPr>
                        <m:nor/>
                      </m:rPr>
                      <a:rPr lang="en-US" sz="3200" b="0" i="0" dirty="0" smtClean="0"/>
                      <m:t>1</m:t>
                    </m:r>
                    <m:r>
                      <m:rPr>
                        <m:nor/>
                      </m:rPr>
                      <a:rPr lang="bn-BD" sz="3200" b="0" i="0" dirty="0" smtClean="0"/>
                      <m:t> </m:t>
                    </m:r>
                    <m:r>
                      <m:rPr>
                        <m:nor/>
                      </m:rPr>
                      <a:rPr lang="bn-BD" sz="3200" b="0" i="0" dirty="0" smtClean="0"/>
                      <m:t>সমকোণ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14" y="3238805"/>
                <a:ext cx="6012864" cy="584775"/>
              </a:xfrm>
              <a:prstGeom prst="rect">
                <a:avLst/>
              </a:prstGeom>
              <a:blipFill>
                <a:blip r:embed="rId5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7491524" y="3626695"/>
            <a:ext cx="294731" cy="392100"/>
            <a:chOff x="7491524" y="3626695"/>
            <a:chExt cx="294731" cy="3921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7786255" y="3626695"/>
              <a:ext cx="0" cy="392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491524" y="4004940"/>
              <a:ext cx="29473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205365" y="3234046"/>
            <a:ext cx="433524" cy="276765"/>
            <a:chOff x="7205365" y="3234046"/>
            <a:chExt cx="433524" cy="276765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7205365" y="3234046"/>
              <a:ext cx="151418" cy="2767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353719" y="3238153"/>
              <a:ext cx="285170" cy="1594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124080" y="4308568"/>
                <a:ext cx="4902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 CAD</a:t>
                </a:r>
                <a:r>
                  <a:rPr lang="en-US" sz="3200" dirty="0"/>
                  <a:t/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Δ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80" y="4308568"/>
                <a:ext cx="4902581" cy="584775"/>
              </a:xfrm>
              <a:prstGeom prst="rect">
                <a:avLst/>
              </a:prstGeom>
              <a:blipFill>
                <a:blip r:embed="rId6"/>
                <a:stretch>
                  <a:fillRect l="-3106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472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571972" y="3608357"/>
            <a:ext cx="0" cy="26262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21938" y="1291156"/>
            <a:ext cx="1063386" cy="1555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085325" y="1277450"/>
            <a:ext cx="1383312" cy="913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464339" y="364776"/>
            <a:ext cx="1462173" cy="1880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33890" y="361885"/>
            <a:ext cx="2054529" cy="147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93206" y="1833320"/>
            <a:ext cx="1387834" cy="177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562411" y="3563851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465432" y="6133279"/>
            <a:ext cx="3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05074" y="2646816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1357" y="1023943"/>
            <a:ext cx="47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18418" y="1636416"/>
            <a:ext cx="2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7695310">
            <a:off x="9468567" y="1652278"/>
            <a:ext cx="161592" cy="252734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021938" y="2818630"/>
            <a:ext cx="1469586" cy="8308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21938" y="2838634"/>
            <a:ext cx="4563889" cy="79903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732533" y="83124"/>
            <a:ext cx="4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" name="Rectangle 2"/>
          <p:cNvSpPr/>
          <p:nvPr/>
        </p:nvSpPr>
        <p:spPr>
          <a:xfrm>
            <a:off x="-12449" y="296975"/>
            <a:ext cx="9216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আয়তক্ষেত্র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ADLM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ভূমি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উপর অবস্থিত।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7164272" y="1889560"/>
            <a:ext cx="1619515" cy="4672764"/>
            <a:chOff x="7164272" y="1889560"/>
            <a:chExt cx="1619515" cy="467276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482490" y="3649463"/>
              <a:ext cx="62664" cy="2588481"/>
            </a:xfrm>
            <a:prstGeom prst="line">
              <a:avLst/>
            </a:prstGeom>
            <a:ln w="28575">
              <a:solidFill>
                <a:srgbClr val="BE72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298882" y="1889560"/>
              <a:ext cx="367215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64272" y="3635608"/>
              <a:ext cx="301352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06711" y="6188694"/>
              <a:ext cx="398712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09712" y="6192992"/>
              <a:ext cx="263243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72123" y="3605403"/>
              <a:ext cx="311664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505098" y="3664176"/>
              <a:ext cx="2163" cy="2606197"/>
            </a:xfrm>
            <a:prstGeom prst="line">
              <a:avLst/>
            </a:prstGeom>
            <a:ln w="28575">
              <a:solidFill>
                <a:srgbClr val="BE72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6" idx="2"/>
            </p:cNvCxnSpPr>
            <p:nvPr/>
          </p:nvCxnSpPr>
          <p:spPr>
            <a:xfrm flipH="1">
              <a:off x="7505099" y="2258892"/>
              <a:ext cx="977391" cy="4011481"/>
            </a:xfrm>
            <a:prstGeom prst="lin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7522767" flipV="1">
              <a:off x="7105250" y="2905788"/>
              <a:ext cx="1806015" cy="9580"/>
            </a:xfrm>
            <a:prstGeom prst="lin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475478" y="3649463"/>
              <a:ext cx="1007011" cy="142"/>
            </a:xfrm>
            <a:prstGeom prst="line">
              <a:avLst/>
            </a:prstGeom>
            <a:ln w="28575">
              <a:solidFill>
                <a:srgbClr val="BE72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491524" y="6234557"/>
              <a:ext cx="1063665" cy="23391"/>
            </a:xfrm>
            <a:prstGeom prst="line">
              <a:avLst/>
            </a:prstGeom>
            <a:ln w="28575">
              <a:solidFill>
                <a:srgbClr val="BE72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V="1">
            <a:off x="8541334" y="6232627"/>
            <a:ext cx="2030638" cy="1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6" idx="2"/>
          </p:cNvCxnSpPr>
          <p:nvPr/>
        </p:nvCxnSpPr>
        <p:spPr>
          <a:xfrm>
            <a:off x="8482490" y="2258892"/>
            <a:ext cx="0" cy="1376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492051" y="3643821"/>
            <a:ext cx="2152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88325" y="3643821"/>
            <a:ext cx="3" cy="2626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62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3187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473</Words>
  <Application>Microsoft Office PowerPoint</Application>
  <PresentationFormat>Custom</PresentationFormat>
  <Paragraphs>188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user; Nayan Das</dc:creator>
  <cp:lastModifiedBy>Windows User</cp:lastModifiedBy>
  <cp:revision>254</cp:revision>
  <dcterms:created xsi:type="dcterms:W3CDTF">2020-04-17T14:40:54Z</dcterms:created>
  <dcterms:modified xsi:type="dcterms:W3CDTF">2020-07-25T03:20:11Z</dcterms:modified>
</cp:coreProperties>
</file>