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78" y="198120"/>
            <a:ext cx="8583448" cy="6431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916402" y="1591491"/>
            <a:ext cx="3352800" cy="2628900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llate 4"/>
          <p:cNvSpPr/>
          <p:nvPr/>
        </p:nvSpPr>
        <p:spPr>
          <a:xfrm>
            <a:off x="533400" y="2019300"/>
            <a:ext cx="1562100" cy="2362200"/>
          </a:xfrm>
          <a:prstGeom prst="flowChartCol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lowchart: Collate 6"/>
          <p:cNvSpPr/>
          <p:nvPr/>
        </p:nvSpPr>
        <p:spPr>
          <a:xfrm>
            <a:off x="7282693" y="2019300"/>
            <a:ext cx="1562100" cy="2362200"/>
          </a:xfrm>
          <a:prstGeom prst="flowChartCol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Collate 7"/>
          <p:cNvSpPr/>
          <p:nvPr/>
        </p:nvSpPr>
        <p:spPr>
          <a:xfrm>
            <a:off x="1524000" y="3048000"/>
            <a:ext cx="1562100" cy="2362200"/>
          </a:xfrm>
          <a:prstGeom prst="flowChartCol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lowchart: Collate 8"/>
          <p:cNvSpPr/>
          <p:nvPr/>
        </p:nvSpPr>
        <p:spPr>
          <a:xfrm>
            <a:off x="6172200" y="3200400"/>
            <a:ext cx="1562100" cy="2362200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lowchart: Collate 9"/>
          <p:cNvSpPr/>
          <p:nvPr/>
        </p:nvSpPr>
        <p:spPr>
          <a:xfrm>
            <a:off x="2590800" y="4114800"/>
            <a:ext cx="1562100" cy="2362200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lowchart: Collate 10"/>
          <p:cNvSpPr/>
          <p:nvPr/>
        </p:nvSpPr>
        <p:spPr>
          <a:xfrm>
            <a:off x="5105400" y="4119154"/>
            <a:ext cx="1562100" cy="2362200"/>
          </a:xfrm>
          <a:prstGeom prst="flowChartCol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1850" y="2632501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FF00"/>
                </a:solidFill>
              </a:rPr>
              <a:t>স্বাগতম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10000" y="4229100"/>
            <a:ext cx="1600200" cy="2171700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7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3" y="228600"/>
            <a:ext cx="8739395" cy="64770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Oval 2"/>
          <p:cNvSpPr/>
          <p:nvPr/>
        </p:nvSpPr>
        <p:spPr>
          <a:xfrm>
            <a:off x="1295400" y="426455"/>
            <a:ext cx="6400800" cy="1707146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642186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এই আয়াতের ফজিলত  বল  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2211846"/>
            <a:ext cx="7239001" cy="35793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253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3" y="228600"/>
            <a:ext cx="8739395" cy="64770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Oval 2"/>
          <p:cNvSpPr/>
          <p:nvPr/>
        </p:nvSpPr>
        <p:spPr>
          <a:xfrm>
            <a:off x="1295400" y="426455"/>
            <a:ext cx="6400800" cy="1707146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9580" y="1057684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এই </a:t>
            </a:r>
            <a:r>
              <a:rPr lang="bn-BD" sz="4800" dirty="0" smtClean="0"/>
              <a:t>আয়াতটি বল  </a:t>
            </a:r>
            <a:endParaRPr lang="en-US" sz="4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5"/>
          <a:stretch/>
        </p:blipFill>
        <p:spPr bwMode="auto">
          <a:xfrm>
            <a:off x="1143000" y="2111830"/>
            <a:ext cx="7162800" cy="367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823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3" y="228600"/>
            <a:ext cx="8739395" cy="6477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1295400" y="426455"/>
            <a:ext cx="6400800" cy="1707146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9580" y="1057684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এই </a:t>
            </a:r>
            <a:r>
              <a:rPr lang="bn-BD" sz="4800" dirty="0" smtClean="0"/>
              <a:t>আয়াতটি বল  </a:t>
            </a:r>
            <a:endParaRPr lang="en-US" sz="4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286000"/>
            <a:ext cx="7086600" cy="1481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4114800"/>
            <a:ext cx="6057900" cy="1631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অর্থ – তিনিই আল্লাহ ,তিনি ব্যতিত কন ইলাহ নেই । তিনি অধিপতি ,তিনিই পবিত্র ,তিনি শান্তি ,নিরাপত্তাদান কারি ্‌তিনি পরাক্রমশালি ,তিনিপ্রবিল ,তিনিই মহি মাম্বিত ।তারা যা কিছু শরিক করে আল্লাহ তা থেকে পবিত্র ।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6138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3" y="228600"/>
            <a:ext cx="8739395" cy="6477001"/>
          </a:xfrm>
          <a:prstGeom prst="rect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50000" t="50000" r="50000" b="50000"/>
            </a:path>
            <a:tileRect/>
          </a:gra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1273629" y="293506"/>
            <a:ext cx="6400800" cy="1916293"/>
          </a:xfrm>
          <a:prstGeom prst="ellipse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838200"/>
            <a:ext cx="3962400" cy="830997"/>
          </a:xfrm>
          <a:prstGeom prst="rect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     মুল্যায়ন </a:t>
            </a:r>
            <a:r>
              <a:rPr lang="bn-BD" sz="4800" dirty="0" smtClean="0"/>
              <a:t> 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1016726" y="2514600"/>
            <a:ext cx="7315200" cy="3046988"/>
          </a:xfrm>
          <a:prstGeom prst="rect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3200" dirty="0" smtClean="0"/>
              <a:t>আয়াতগুলো কোন সুরার ?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3200" dirty="0"/>
              <a:t> </a:t>
            </a:r>
            <a:r>
              <a:rPr lang="bn-BD" sz="3200" dirty="0" smtClean="0"/>
              <a:t>এই আয়াতের একটি ফজিলত বল 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3200" dirty="0"/>
              <a:t> </a:t>
            </a:r>
            <a:r>
              <a:rPr lang="bn-BD" sz="3200" dirty="0" smtClean="0"/>
              <a:t>মানুষের কার দাসত্ব করবে ?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3200" dirty="0"/>
              <a:t> </a:t>
            </a:r>
            <a:r>
              <a:rPr lang="bn-BD" sz="3200" dirty="0" smtClean="0"/>
              <a:t>আল জাব্বারুন অর্থ কি ?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3200" dirty="0" smtClean="0"/>
              <a:t>আল কুদ্দুছুন অর্থ কি ?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3200" dirty="0"/>
              <a:t> </a:t>
            </a:r>
            <a:r>
              <a:rPr lang="bn-BD" sz="3200" dirty="0" smtClean="0"/>
              <a:t>আস মাউন অর্থ কি 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58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134982"/>
            <a:ext cx="8739395" cy="647700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2209800" y="685800"/>
            <a:ext cx="4800600" cy="1058092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9097" y="765601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পরিচয় 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4926703" y="1743892"/>
            <a:ext cx="3531497" cy="419971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400" y="1713411"/>
            <a:ext cx="3631303" cy="423019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2133600"/>
            <a:ext cx="2819400" cy="304698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শ্রেনি = ৮ম </a:t>
            </a:r>
          </a:p>
          <a:p>
            <a:r>
              <a:rPr lang="bn-BD" sz="2400" dirty="0"/>
              <a:t> </a:t>
            </a:r>
            <a:r>
              <a:rPr lang="bn-BD" sz="2400" dirty="0" smtClean="0"/>
              <a:t>বিষয় – ইসলাম ও নৈতিক শিক্ষা </a:t>
            </a:r>
          </a:p>
          <a:p>
            <a:r>
              <a:rPr lang="bn-BD" sz="2400" dirty="0"/>
              <a:t> </a:t>
            </a:r>
            <a:r>
              <a:rPr lang="bn-BD" sz="2400" dirty="0" smtClean="0"/>
              <a:t>পাঠ –সুরা হাশরের তিন আয়াত । </a:t>
            </a:r>
          </a:p>
          <a:p>
            <a:r>
              <a:rPr lang="bn-BD" sz="2400" dirty="0"/>
              <a:t> </a:t>
            </a:r>
            <a:r>
              <a:rPr lang="bn-BD" sz="2400" dirty="0" smtClean="0"/>
              <a:t>সময় = ৪৫ মিনিট </a:t>
            </a:r>
          </a:p>
          <a:p>
            <a:r>
              <a:rPr lang="bn-BD" sz="2400" dirty="0" smtClean="0"/>
              <a:t>তারিখ = ২২/০৭/২০২০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2057400"/>
            <a:ext cx="3276600" cy="2677656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মোহাম্মদ –দাউদ </a:t>
            </a:r>
          </a:p>
          <a:p>
            <a:r>
              <a:rPr lang="bn-BD" sz="2800" dirty="0"/>
              <a:t> </a:t>
            </a:r>
            <a:r>
              <a:rPr lang="bn-BD" sz="2800" dirty="0" smtClean="0"/>
              <a:t> সিনিয়র শিক্ষক ,</a:t>
            </a:r>
          </a:p>
          <a:p>
            <a:r>
              <a:rPr lang="bn-BD" sz="2800" dirty="0"/>
              <a:t> </a:t>
            </a:r>
            <a:r>
              <a:rPr lang="bn-BD" sz="2800" dirty="0" smtClean="0"/>
              <a:t>রতন পুর হাজি ছৈয়দের রহমান </a:t>
            </a:r>
          </a:p>
          <a:p>
            <a:r>
              <a:rPr lang="bn-BD" sz="2800" dirty="0" smtClean="0"/>
              <a:t>স্মৃতি উচ্চ বিদ্যালয় । </a:t>
            </a:r>
          </a:p>
          <a:p>
            <a:r>
              <a:rPr lang="bn-BD" sz="2800" dirty="0"/>
              <a:t> </a:t>
            </a:r>
            <a:r>
              <a:rPr lang="bn-BD" sz="2800" dirty="0" smtClean="0"/>
              <a:t>ফেনি সদর , ফেনি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6662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134982"/>
            <a:ext cx="8739395" cy="6477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2187111" y="538506"/>
            <a:ext cx="4800600" cy="1058092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9097" y="765601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পড়ি  </a:t>
            </a:r>
            <a:endParaRPr lang="en-US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0"/>
            <a:ext cx="5858906" cy="1609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96598"/>
            <a:ext cx="7315200" cy="2689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1773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134982"/>
            <a:ext cx="8739395" cy="6477001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50000" t="50000" r="50000" b="50000"/>
            </a:path>
            <a:tileRect/>
          </a:gra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2187111" y="538506"/>
            <a:ext cx="4800600" cy="1058092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5761" y="698189"/>
            <a:ext cx="3608614" cy="830997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 শিখন ফল   </a:t>
            </a:r>
            <a:endParaRPr lang="en-US" sz="4800" dirty="0"/>
          </a:p>
        </p:txBody>
      </p:sp>
      <p:sp>
        <p:nvSpPr>
          <p:cNvPr id="2" name="Rounded Rectangle 1"/>
          <p:cNvSpPr/>
          <p:nvPr/>
        </p:nvSpPr>
        <p:spPr>
          <a:xfrm>
            <a:off x="1958511" y="1618369"/>
            <a:ext cx="6347289" cy="4038600"/>
          </a:xfrm>
          <a:prstGeom prst="round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58511" y="2057400"/>
            <a:ext cx="6347289" cy="3539430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2800" dirty="0" smtClean="0"/>
              <a:t>সুরা হাশরের শেষ তিন আয়াত মুখস্ত বলতে পারবে । 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2800" dirty="0" smtClean="0"/>
              <a:t>এই আয়াতের ব্যাখ্যা করতে পারবে 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2800" dirty="0"/>
              <a:t> </a:t>
            </a:r>
            <a:r>
              <a:rPr lang="bn-BD" sz="2800" dirty="0" smtClean="0"/>
              <a:t>এই আয়াতের ফজলত বলতে পারবে 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2800" dirty="0"/>
              <a:t> </a:t>
            </a:r>
            <a:r>
              <a:rPr lang="bn-BD" sz="2800" dirty="0" smtClean="0"/>
              <a:t>এই আয়াতের গুরুত্ব ব্যাখ্যা করতে পারবে 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2800" dirty="0"/>
              <a:t> </a:t>
            </a:r>
            <a:r>
              <a:rPr lang="bn-BD" sz="2800" dirty="0" smtClean="0"/>
              <a:t>ব্যবহা রিক জিবনে এর প্রয়োগ করতে পারবে 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7548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134982"/>
            <a:ext cx="8739395" cy="6477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1943100" y="426455"/>
            <a:ext cx="4800600" cy="1058092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3" r="9314"/>
          <a:stretch/>
        </p:blipFill>
        <p:spPr bwMode="auto">
          <a:xfrm>
            <a:off x="990600" y="1596598"/>
            <a:ext cx="7315200" cy="4270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362200" y="601558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দেখে দেখে পড়ি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2835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134982"/>
            <a:ext cx="8739395" cy="6477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1943100" y="426455"/>
            <a:ext cx="4800600" cy="1058092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601558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দেখে দেখে পড়ি </a:t>
            </a:r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11" y="1313798"/>
            <a:ext cx="7162800" cy="45352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1521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3" y="228600"/>
            <a:ext cx="8739395" cy="6477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1943100" y="426454"/>
            <a:ext cx="4800600" cy="2469145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999306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এই আয়াতের অর্থ বল  </a:t>
            </a:r>
            <a:endParaRPr lang="en-US" sz="4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1" t="18542" r="11875" b="54858"/>
          <a:stretch/>
        </p:blipFill>
        <p:spPr bwMode="auto">
          <a:xfrm>
            <a:off x="1295400" y="2743200"/>
            <a:ext cx="694709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936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3" y="228600"/>
            <a:ext cx="8739395" cy="6477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990600" y="426454"/>
            <a:ext cx="7086600" cy="2469145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999306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এই আয়াতের অর্থ বল  </a:t>
            </a:r>
            <a:endParaRPr lang="en-US" sz="4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4" b="45972"/>
          <a:stretch/>
        </p:blipFill>
        <p:spPr bwMode="auto">
          <a:xfrm>
            <a:off x="1906089" y="2795451"/>
            <a:ext cx="6629400" cy="337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792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3" y="228600"/>
            <a:ext cx="8739395" cy="6477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990600" y="426454"/>
            <a:ext cx="7086600" cy="2469145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999306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এই আয়াতের ফজিলত  বল  </a:t>
            </a:r>
            <a:endParaRPr lang="en-US" sz="4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28" b="1"/>
          <a:stretch/>
        </p:blipFill>
        <p:spPr bwMode="auto">
          <a:xfrm>
            <a:off x="1645919" y="2625141"/>
            <a:ext cx="6592389" cy="37716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602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198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mddaud</cp:lastModifiedBy>
  <cp:revision>16</cp:revision>
  <dcterms:created xsi:type="dcterms:W3CDTF">2006-08-16T00:00:00Z</dcterms:created>
  <dcterms:modified xsi:type="dcterms:W3CDTF">2020-07-25T05:23:26Z</dcterms:modified>
</cp:coreProperties>
</file>