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9" d="100"/>
          <a:sy n="69" d="100"/>
        </p:scale>
        <p:origin x="198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7E6DFD2-D470-4431-B663-72D4543D4779}" type="doc">
      <dgm:prSet loTypeId="urn:microsoft.com/office/officeart/2008/layout/RadialCluster" loCatId="cycle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en-US"/>
        </a:p>
      </dgm:t>
    </dgm:pt>
    <dgm:pt modelId="{1A817A5F-1E3F-4FF9-A6F9-512D66CA9D7A}">
      <dgm:prSet phldrT="[Text]" custT="1"/>
      <dgm:spPr>
        <a:solidFill>
          <a:schemeClr val="accent3">
            <a:lumMod val="60000"/>
            <a:lumOff val="40000"/>
          </a:schemeClr>
        </a:solidFill>
      </dgm:spPr>
      <dgm:t>
        <a:bodyPr/>
        <a:lstStyle/>
        <a:p>
          <a:r>
            <a:rPr lang="bn-BD" sz="44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আয়তের বৈশিষ্ট্য</a:t>
          </a:r>
          <a:endParaRPr lang="en-US" sz="4400" dirty="0">
            <a:solidFill>
              <a:schemeClr val="tx1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FE0F63BC-2E8A-4F24-837F-99103ACCDF91}" type="parTrans" cxnId="{A001A292-C5FB-423A-B8DE-01D590268B90}">
      <dgm:prSet/>
      <dgm:spPr/>
      <dgm:t>
        <a:bodyPr/>
        <a:lstStyle/>
        <a:p>
          <a:endParaRPr lang="en-US"/>
        </a:p>
      </dgm:t>
    </dgm:pt>
    <dgm:pt modelId="{FAB34005-5E61-4A75-A447-650CFFAF19AF}" type="sibTrans" cxnId="{A001A292-C5FB-423A-B8DE-01D590268B90}">
      <dgm:prSet/>
      <dgm:spPr/>
      <dgm:t>
        <a:bodyPr/>
        <a:lstStyle/>
        <a:p>
          <a:endParaRPr lang="en-US"/>
        </a:p>
      </dgm:t>
    </dgm:pt>
    <dgm:pt modelId="{4C8F0701-34A6-496C-B4E1-6CFE8D611BE8}">
      <dgm:prSet phldrT="[Text]" custT="1"/>
      <dgm:spPr>
        <a:solidFill>
          <a:schemeClr val="accent4">
            <a:lumMod val="60000"/>
            <a:lumOff val="40000"/>
          </a:schemeClr>
        </a:solidFill>
      </dgm:spPr>
      <dgm:t>
        <a:bodyPr/>
        <a:lstStyle/>
        <a:p>
          <a:r>
            <a:rPr lang="bn-BD" sz="40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আয়তের সবগুলো কোণ সমকোণ। </a:t>
          </a:r>
          <a:endParaRPr lang="en-US" sz="4000" dirty="0">
            <a:solidFill>
              <a:schemeClr val="tx1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0FE1338A-B43A-4DCB-9C09-8DAFDF0AC46C}" type="parTrans" cxnId="{F03B057C-6D37-4464-A828-29205B9A470A}">
      <dgm:prSet/>
      <dgm:spPr>
        <a:ln w="57150">
          <a:solidFill>
            <a:srgbClr val="FF0000"/>
          </a:solidFill>
        </a:ln>
      </dgm:spPr>
      <dgm:t>
        <a:bodyPr/>
        <a:lstStyle/>
        <a:p>
          <a:endParaRPr lang="en-US"/>
        </a:p>
      </dgm:t>
    </dgm:pt>
    <dgm:pt modelId="{37383798-7A41-43AB-9EAD-34991F6C49EC}" type="sibTrans" cxnId="{F03B057C-6D37-4464-A828-29205B9A470A}">
      <dgm:prSet/>
      <dgm:spPr/>
      <dgm:t>
        <a:bodyPr/>
        <a:lstStyle/>
        <a:p>
          <a:endParaRPr lang="en-US"/>
        </a:p>
      </dgm:t>
    </dgm:pt>
    <dgm:pt modelId="{EFB21532-A068-47A2-93DD-F4A8BE57624E}">
      <dgm:prSet phldrT="[Text]" custT="1"/>
      <dgm:spPr>
        <a:solidFill>
          <a:schemeClr val="accent6">
            <a:lumMod val="60000"/>
            <a:lumOff val="40000"/>
          </a:schemeClr>
        </a:solidFill>
      </dgm:spPr>
      <dgm:t>
        <a:bodyPr/>
        <a:lstStyle/>
        <a:p>
          <a:r>
            <a:rPr lang="bn-BD" sz="36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আয়তের বিপরীত বাহুগুলো পরস্পর সমান ও সমান্তরাল।  </a:t>
          </a:r>
          <a:endParaRPr lang="en-US" sz="3600" dirty="0">
            <a:solidFill>
              <a:schemeClr val="tx1"/>
            </a:solidFill>
          </a:endParaRPr>
        </a:p>
      </dgm:t>
    </dgm:pt>
    <dgm:pt modelId="{E2C41CAE-244D-4408-BF3A-4FDBB3C2C9EC}" type="parTrans" cxnId="{0F0F8265-4358-49AC-B192-20475B30001B}">
      <dgm:prSet/>
      <dgm:spPr>
        <a:ln w="57150">
          <a:solidFill>
            <a:srgbClr val="FF0000"/>
          </a:solidFill>
        </a:ln>
      </dgm:spPr>
      <dgm:t>
        <a:bodyPr/>
        <a:lstStyle/>
        <a:p>
          <a:endParaRPr lang="en-US"/>
        </a:p>
      </dgm:t>
    </dgm:pt>
    <dgm:pt modelId="{F0FC1B29-1B95-4182-A154-2A110EEB7B83}" type="sibTrans" cxnId="{0F0F8265-4358-49AC-B192-20475B30001B}">
      <dgm:prSet/>
      <dgm:spPr/>
      <dgm:t>
        <a:bodyPr/>
        <a:lstStyle/>
        <a:p>
          <a:endParaRPr lang="en-US"/>
        </a:p>
      </dgm:t>
    </dgm:pt>
    <dgm:pt modelId="{3A8448D7-3742-4133-BAA8-D14A8CD7A552}">
      <dgm:prSet phldrT="[Text]" custT="1"/>
      <dgm:spPr>
        <a:solidFill>
          <a:schemeClr val="accent2">
            <a:lumMod val="60000"/>
            <a:lumOff val="40000"/>
          </a:schemeClr>
        </a:solidFill>
      </dgm:spPr>
      <dgm:t>
        <a:bodyPr/>
        <a:lstStyle/>
        <a:p>
          <a:r>
            <a:rPr lang="bn-BD" sz="40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আয়তের কর্ণ দুইটি সমান। </a:t>
          </a:r>
          <a:endParaRPr lang="en-US" sz="4000" dirty="0">
            <a:solidFill>
              <a:schemeClr val="tx1"/>
            </a:solidFill>
          </a:endParaRPr>
        </a:p>
      </dgm:t>
    </dgm:pt>
    <dgm:pt modelId="{AB2BE177-1E00-4D60-A517-74DE2DC70C5B}" type="parTrans" cxnId="{ADDEED32-EB04-4C45-AA53-76472A7E0710}">
      <dgm:prSet/>
      <dgm:spPr>
        <a:ln w="57150">
          <a:solidFill>
            <a:srgbClr val="FF0000"/>
          </a:solidFill>
        </a:ln>
      </dgm:spPr>
      <dgm:t>
        <a:bodyPr/>
        <a:lstStyle/>
        <a:p>
          <a:endParaRPr lang="en-US"/>
        </a:p>
      </dgm:t>
    </dgm:pt>
    <dgm:pt modelId="{BE08630A-415E-479E-BCFC-CBFC86C5DA5D}" type="sibTrans" cxnId="{ADDEED32-EB04-4C45-AA53-76472A7E0710}">
      <dgm:prSet/>
      <dgm:spPr/>
      <dgm:t>
        <a:bodyPr/>
        <a:lstStyle/>
        <a:p>
          <a:endParaRPr lang="en-US"/>
        </a:p>
      </dgm:t>
    </dgm:pt>
    <dgm:pt modelId="{686C86A9-110D-4AEE-8899-392ADD65BABD}" type="pres">
      <dgm:prSet presAssocID="{87E6DFD2-D470-4431-B663-72D4543D4779}" presName="Name0" presStyleCnt="0">
        <dgm:presLayoutVars>
          <dgm:chMax val="1"/>
          <dgm:chPref val="1"/>
          <dgm:dir/>
          <dgm:animOne val="branch"/>
          <dgm:animLvl val="lvl"/>
        </dgm:presLayoutVars>
      </dgm:prSet>
      <dgm:spPr/>
      <dgm:t>
        <a:bodyPr/>
        <a:lstStyle/>
        <a:p>
          <a:endParaRPr lang="en-US"/>
        </a:p>
      </dgm:t>
    </dgm:pt>
    <dgm:pt modelId="{0464E57C-A32B-4D31-A1BC-736A8516C06F}" type="pres">
      <dgm:prSet presAssocID="{1A817A5F-1E3F-4FF9-A6F9-512D66CA9D7A}" presName="singleCycle" presStyleCnt="0"/>
      <dgm:spPr/>
    </dgm:pt>
    <dgm:pt modelId="{E1F290B2-8C54-49D5-A243-BCB433F01B58}" type="pres">
      <dgm:prSet presAssocID="{1A817A5F-1E3F-4FF9-A6F9-512D66CA9D7A}" presName="singleCenter" presStyleLbl="node1" presStyleIdx="0" presStyleCnt="4" custScaleX="207522" custScaleY="62764" custLinFactNeighborX="7677" custLinFactNeighborY="-14823">
        <dgm:presLayoutVars>
          <dgm:chMax val="7"/>
          <dgm:chPref val="7"/>
        </dgm:presLayoutVars>
      </dgm:prSet>
      <dgm:spPr>
        <a:prstGeom prst="rect">
          <a:avLst/>
        </a:prstGeom>
      </dgm:spPr>
      <dgm:t>
        <a:bodyPr/>
        <a:lstStyle/>
        <a:p>
          <a:endParaRPr lang="en-US"/>
        </a:p>
      </dgm:t>
    </dgm:pt>
    <dgm:pt modelId="{5DA8898E-11C3-4500-8B07-F465BAB1560B}" type="pres">
      <dgm:prSet presAssocID="{0FE1338A-B43A-4DCB-9C09-8DAFDF0AC46C}" presName="Name56" presStyleLbl="parChTrans1D2" presStyleIdx="0" presStyleCnt="3"/>
      <dgm:spPr/>
      <dgm:t>
        <a:bodyPr/>
        <a:lstStyle/>
        <a:p>
          <a:endParaRPr lang="en-US"/>
        </a:p>
      </dgm:t>
    </dgm:pt>
    <dgm:pt modelId="{92AF7654-C24B-482E-89E2-CF5AEAC89494}" type="pres">
      <dgm:prSet presAssocID="{4C8F0701-34A6-496C-B4E1-6CFE8D611BE8}" presName="text0" presStyleLbl="node1" presStyleIdx="1" presStyleCnt="4" custScaleX="462195" custScaleY="88069" custRadScaleRad="103174" custRadScaleInc="16531">
        <dgm:presLayoutVars>
          <dgm:bulletEnabled val="1"/>
        </dgm:presLayoutVars>
      </dgm:prSet>
      <dgm:spPr>
        <a:prstGeom prst="rect">
          <a:avLst/>
        </a:prstGeom>
      </dgm:spPr>
      <dgm:t>
        <a:bodyPr/>
        <a:lstStyle/>
        <a:p>
          <a:endParaRPr lang="en-US"/>
        </a:p>
      </dgm:t>
    </dgm:pt>
    <dgm:pt modelId="{49010CFA-B59E-4A48-9B39-532523EA8975}" type="pres">
      <dgm:prSet presAssocID="{E2C41CAE-244D-4408-BF3A-4FDBB3C2C9EC}" presName="Name56" presStyleLbl="parChTrans1D2" presStyleIdx="1" presStyleCnt="3"/>
      <dgm:spPr/>
      <dgm:t>
        <a:bodyPr/>
        <a:lstStyle/>
        <a:p>
          <a:endParaRPr lang="en-US"/>
        </a:p>
      </dgm:t>
    </dgm:pt>
    <dgm:pt modelId="{1DB3DA57-05CE-40F9-B16F-994E018E843B}" type="pres">
      <dgm:prSet presAssocID="{EFB21532-A068-47A2-93DD-F4A8BE57624E}" presName="text0" presStyleLbl="node1" presStyleIdx="2" presStyleCnt="4" custScaleX="376517" custScaleY="97793" custRadScaleRad="101374" custRadScaleInc="-3227">
        <dgm:presLayoutVars>
          <dgm:bulletEnabled val="1"/>
        </dgm:presLayoutVars>
      </dgm:prSet>
      <dgm:spPr>
        <a:prstGeom prst="rect">
          <a:avLst/>
        </a:prstGeom>
      </dgm:spPr>
      <dgm:t>
        <a:bodyPr/>
        <a:lstStyle/>
        <a:p>
          <a:endParaRPr lang="en-US"/>
        </a:p>
      </dgm:t>
    </dgm:pt>
    <dgm:pt modelId="{1358E4E0-79FA-4095-83BE-DB17EE5425E4}" type="pres">
      <dgm:prSet presAssocID="{AB2BE177-1E00-4D60-A517-74DE2DC70C5B}" presName="Name56" presStyleLbl="parChTrans1D2" presStyleIdx="2" presStyleCnt="3"/>
      <dgm:spPr/>
      <dgm:t>
        <a:bodyPr/>
        <a:lstStyle/>
        <a:p>
          <a:endParaRPr lang="en-US"/>
        </a:p>
      </dgm:t>
    </dgm:pt>
    <dgm:pt modelId="{8B05A345-65B9-4641-B879-C68DF023CBDD}" type="pres">
      <dgm:prSet presAssocID="{3A8448D7-3742-4133-BAA8-D14A8CD7A552}" presName="text0" presStyleLbl="node1" presStyleIdx="3" presStyleCnt="4" custScaleX="335409" custScaleY="100460" custRadScaleRad="100057" custRadScaleInc="3679">
        <dgm:presLayoutVars>
          <dgm:bulletEnabled val="1"/>
        </dgm:presLayoutVars>
      </dgm:prSet>
      <dgm:spPr>
        <a:prstGeom prst="rect">
          <a:avLst/>
        </a:prstGeom>
      </dgm:spPr>
      <dgm:t>
        <a:bodyPr/>
        <a:lstStyle/>
        <a:p>
          <a:endParaRPr lang="en-US"/>
        </a:p>
      </dgm:t>
    </dgm:pt>
  </dgm:ptLst>
  <dgm:cxnLst>
    <dgm:cxn modelId="{E4606188-146E-4303-B049-6CA1E40769BD}" type="presOf" srcId="{EFB21532-A068-47A2-93DD-F4A8BE57624E}" destId="{1DB3DA57-05CE-40F9-B16F-994E018E843B}" srcOrd="0" destOrd="0" presId="urn:microsoft.com/office/officeart/2008/layout/RadialCluster"/>
    <dgm:cxn modelId="{A001A292-C5FB-423A-B8DE-01D590268B90}" srcId="{87E6DFD2-D470-4431-B663-72D4543D4779}" destId="{1A817A5F-1E3F-4FF9-A6F9-512D66CA9D7A}" srcOrd="0" destOrd="0" parTransId="{FE0F63BC-2E8A-4F24-837F-99103ACCDF91}" sibTransId="{FAB34005-5E61-4A75-A447-650CFFAF19AF}"/>
    <dgm:cxn modelId="{EF67EE33-5570-4658-B6D0-772E2C12620A}" type="presOf" srcId="{4C8F0701-34A6-496C-B4E1-6CFE8D611BE8}" destId="{92AF7654-C24B-482E-89E2-CF5AEAC89494}" srcOrd="0" destOrd="0" presId="urn:microsoft.com/office/officeart/2008/layout/RadialCluster"/>
    <dgm:cxn modelId="{B77DA48D-6F5F-47D8-8B39-209FF2B54DFB}" type="presOf" srcId="{87E6DFD2-D470-4431-B663-72D4543D4779}" destId="{686C86A9-110D-4AEE-8899-392ADD65BABD}" srcOrd="0" destOrd="0" presId="urn:microsoft.com/office/officeart/2008/layout/RadialCluster"/>
    <dgm:cxn modelId="{B9DF7F24-2067-4F67-9AEC-34261660F1CE}" type="presOf" srcId="{0FE1338A-B43A-4DCB-9C09-8DAFDF0AC46C}" destId="{5DA8898E-11C3-4500-8B07-F465BAB1560B}" srcOrd="0" destOrd="0" presId="urn:microsoft.com/office/officeart/2008/layout/RadialCluster"/>
    <dgm:cxn modelId="{CA9FCD47-310A-4458-B4A5-1B59AC4A5EB1}" type="presOf" srcId="{AB2BE177-1E00-4D60-A517-74DE2DC70C5B}" destId="{1358E4E0-79FA-4095-83BE-DB17EE5425E4}" srcOrd="0" destOrd="0" presId="urn:microsoft.com/office/officeart/2008/layout/RadialCluster"/>
    <dgm:cxn modelId="{F03B057C-6D37-4464-A828-29205B9A470A}" srcId="{1A817A5F-1E3F-4FF9-A6F9-512D66CA9D7A}" destId="{4C8F0701-34A6-496C-B4E1-6CFE8D611BE8}" srcOrd="0" destOrd="0" parTransId="{0FE1338A-B43A-4DCB-9C09-8DAFDF0AC46C}" sibTransId="{37383798-7A41-43AB-9EAD-34991F6C49EC}"/>
    <dgm:cxn modelId="{CE4ED4ED-7981-40A4-8872-46F999EC313E}" type="presOf" srcId="{1A817A5F-1E3F-4FF9-A6F9-512D66CA9D7A}" destId="{E1F290B2-8C54-49D5-A243-BCB433F01B58}" srcOrd="0" destOrd="0" presId="urn:microsoft.com/office/officeart/2008/layout/RadialCluster"/>
    <dgm:cxn modelId="{ADDEED32-EB04-4C45-AA53-76472A7E0710}" srcId="{1A817A5F-1E3F-4FF9-A6F9-512D66CA9D7A}" destId="{3A8448D7-3742-4133-BAA8-D14A8CD7A552}" srcOrd="2" destOrd="0" parTransId="{AB2BE177-1E00-4D60-A517-74DE2DC70C5B}" sibTransId="{BE08630A-415E-479E-BCFC-CBFC86C5DA5D}"/>
    <dgm:cxn modelId="{B4B11144-6B24-4CA9-B764-57C09E425C45}" type="presOf" srcId="{E2C41CAE-244D-4408-BF3A-4FDBB3C2C9EC}" destId="{49010CFA-B59E-4A48-9B39-532523EA8975}" srcOrd="0" destOrd="0" presId="urn:microsoft.com/office/officeart/2008/layout/RadialCluster"/>
    <dgm:cxn modelId="{3E4C008E-4525-4C7C-8724-9356FA7795E8}" type="presOf" srcId="{3A8448D7-3742-4133-BAA8-D14A8CD7A552}" destId="{8B05A345-65B9-4641-B879-C68DF023CBDD}" srcOrd="0" destOrd="0" presId="urn:microsoft.com/office/officeart/2008/layout/RadialCluster"/>
    <dgm:cxn modelId="{0F0F8265-4358-49AC-B192-20475B30001B}" srcId="{1A817A5F-1E3F-4FF9-A6F9-512D66CA9D7A}" destId="{EFB21532-A068-47A2-93DD-F4A8BE57624E}" srcOrd="1" destOrd="0" parTransId="{E2C41CAE-244D-4408-BF3A-4FDBB3C2C9EC}" sibTransId="{F0FC1B29-1B95-4182-A154-2A110EEB7B83}"/>
    <dgm:cxn modelId="{AE95A4DF-FE35-4E8E-9CA1-DBA7D2392C96}" type="presParOf" srcId="{686C86A9-110D-4AEE-8899-392ADD65BABD}" destId="{0464E57C-A32B-4D31-A1BC-736A8516C06F}" srcOrd="0" destOrd="0" presId="urn:microsoft.com/office/officeart/2008/layout/RadialCluster"/>
    <dgm:cxn modelId="{7EF1F70B-C41F-4327-A7CA-0E9F51F3BF51}" type="presParOf" srcId="{0464E57C-A32B-4D31-A1BC-736A8516C06F}" destId="{E1F290B2-8C54-49D5-A243-BCB433F01B58}" srcOrd="0" destOrd="0" presId="urn:microsoft.com/office/officeart/2008/layout/RadialCluster"/>
    <dgm:cxn modelId="{2C12E5E4-89C8-4B67-A120-FE654B3D06C6}" type="presParOf" srcId="{0464E57C-A32B-4D31-A1BC-736A8516C06F}" destId="{5DA8898E-11C3-4500-8B07-F465BAB1560B}" srcOrd="1" destOrd="0" presId="urn:microsoft.com/office/officeart/2008/layout/RadialCluster"/>
    <dgm:cxn modelId="{A8007670-6034-4C59-A9B1-1DB9AD2AE698}" type="presParOf" srcId="{0464E57C-A32B-4D31-A1BC-736A8516C06F}" destId="{92AF7654-C24B-482E-89E2-CF5AEAC89494}" srcOrd="2" destOrd="0" presId="urn:microsoft.com/office/officeart/2008/layout/RadialCluster"/>
    <dgm:cxn modelId="{DD2BEDF9-E49F-4780-9CF4-71C338F34FAD}" type="presParOf" srcId="{0464E57C-A32B-4D31-A1BC-736A8516C06F}" destId="{49010CFA-B59E-4A48-9B39-532523EA8975}" srcOrd="3" destOrd="0" presId="urn:microsoft.com/office/officeart/2008/layout/RadialCluster"/>
    <dgm:cxn modelId="{161ACCBD-02B8-4157-84F0-095C2B3209F4}" type="presParOf" srcId="{0464E57C-A32B-4D31-A1BC-736A8516C06F}" destId="{1DB3DA57-05CE-40F9-B16F-994E018E843B}" srcOrd="4" destOrd="0" presId="urn:microsoft.com/office/officeart/2008/layout/RadialCluster"/>
    <dgm:cxn modelId="{1F3BA2BE-65BD-43D0-A698-95E19048C407}" type="presParOf" srcId="{0464E57C-A32B-4D31-A1BC-736A8516C06F}" destId="{1358E4E0-79FA-4095-83BE-DB17EE5425E4}" srcOrd="5" destOrd="0" presId="urn:microsoft.com/office/officeart/2008/layout/RadialCluster"/>
    <dgm:cxn modelId="{64AF0CD6-3552-42F4-ADD5-74967C28A2D1}" type="presParOf" srcId="{0464E57C-A32B-4D31-A1BC-736A8516C06F}" destId="{8B05A345-65B9-4641-B879-C68DF023CBDD}" srcOrd="6" destOrd="0" presId="urn:microsoft.com/office/officeart/2008/layout/RadialCluster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87E6DFD2-D470-4431-B663-72D4543D4779}" type="doc">
      <dgm:prSet loTypeId="urn:microsoft.com/office/officeart/2008/layout/RadialCluster" loCatId="cycle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en-US"/>
        </a:p>
      </dgm:t>
    </dgm:pt>
    <dgm:pt modelId="{1A817A5F-1E3F-4FF9-A6F9-512D66CA9D7A}">
      <dgm:prSet phldrT="[Text]" custT="1"/>
      <dgm:spPr>
        <a:solidFill>
          <a:schemeClr val="accent4">
            <a:lumMod val="60000"/>
            <a:lumOff val="40000"/>
          </a:schemeClr>
        </a:solidFill>
      </dgm:spPr>
      <dgm:t>
        <a:bodyPr/>
        <a:lstStyle/>
        <a:p>
          <a:r>
            <a:rPr lang="bn-BD" sz="60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বর্গের বৈশিষ্ট্য  </a:t>
          </a:r>
          <a:endParaRPr lang="en-US" sz="6000" dirty="0">
            <a:solidFill>
              <a:schemeClr val="tx1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FE0F63BC-2E8A-4F24-837F-99103ACCDF91}" type="parTrans" cxnId="{A001A292-C5FB-423A-B8DE-01D590268B90}">
      <dgm:prSet/>
      <dgm:spPr/>
      <dgm:t>
        <a:bodyPr/>
        <a:lstStyle/>
        <a:p>
          <a:endParaRPr lang="en-US"/>
        </a:p>
      </dgm:t>
    </dgm:pt>
    <dgm:pt modelId="{FAB34005-5E61-4A75-A447-650CFFAF19AF}" type="sibTrans" cxnId="{A001A292-C5FB-423A-B8DE-01D590268B90}">
      <dgm:prSet/>
      <dgm:spPr/>
      <dgm:t>
        <a:bodyPr/>
        <a:lstStyle/>
        <a:p>
          <a:endParaRPr lang="en-US"/>
        </a:p>
      </dgm:t>
    </dgm:pt>
    <dgm:pt modelId="{4C8F0701-34A6-496C-B4E1-6CFE8D611BE8}">
      <dgm:prSet phldrT="[Text]" custT="1"/>
      <dgm:spPr>
        <a:solidFill>
          <a:schemeClr val="accent2">
            <a:lumMod val="40000"/>
            <a:lumOff val="60000"/>
          </a:schemeClr>
        </a:solidFill>
      </dgm:spPr>
      <dgm:t>
        <a:bodyPr/>
        <a:lstStyle/>
        <a:p>
          <a:r>
            <a:rPr lang="bn-BD" sz="48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বর্গের সবগুলো কোণ সমকোণ। </a:t>
          </a:r>
          <a:endParaRPr lang="en-US" sz="4800" dirty="0">
            <a:solidFill>
              <a:schemeClr val="tx1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0FE1338A-B43A-4DCB-9C09-8DAFDF0AC46C}" type="parTrans" cxnId="{F03B057C-6D37-4464-A828-29205B9A470A}">
      <dgm:prSet/>
      <dgm:spPr>
        <a:ln w="57150">
          <a:solidFill>
            <a:srgbClr val="FF0000"/>
          </a:solidFill>
        </a:ln>
      </dgm:spPr>
      <dgm:t>
        <a:bodyPr/>
        <a:lstStyle/>
        <a:p>
          <a:endParaRPr lang="en-US"/>
        </a:p>
      </dgm:t>
    </dgm:pt>
    <dgm:pt modelId="{37383798-7A41-43AB-9EAD-34991F6C49EC}" type="sibTrans" cxnId="{F03B057C-6D37-4464-A828-29205B9A470A}">
      <dgm:prSet/>
      <dgm:spPr/>
      <dgm:t>
        <a:bodyPr/>
        <a:lstStyle/>
        <a:p>
          <a:endParaRPr lang="en-US"/>
        </a:p>
      </dgm:t>
    </dgm:pt>
    <dgm:pt modelId="{EFB21532-A068-47A2-93DD-F4A8BE57624E}">
      <dgm:prSet phldrT="[Text]" custT="1"/>
      <dgm:spPr>
        <a:solidFill>
          <a:schemeClr val="accent1">
            <a:lumMod val="60000"/>
            <a:lumOff val="40000"/>
          </a:schemeClr>
        </a:solidFill>
      </dgm:spPr>
      <dgm:t>
        <a:bodyPr/>
        <a:lstStyle/>
        <a:p>
          <a:r>
            <a:rPr lang="bn-BD" sz="40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বর্গের সবগুলো বাহু পরস্পর সমান ও সমান্তরাল।    </a:t>
          </a:r>
          <a:endParaRPr lang="en-US" sz="4000" dirty="0">
            <a:solidFill>
              <a:schemeClr val="tx1"/>
            </a:solidFill>
          </a:endParaRPr>
        </a:p>
      </dgm:t>
    </dgm:pt>
    <dgm:pt modelId="{E2C41CAE-244D-4408-BF3A-4FDBB3C2C9EC}" type="parTrans" cxnId="{0F0F8265-4358-49AC-B192-20475B30001B}">
      <dgm:prSet/>
      <dgm:spPr>
        <a:ln w="57150">
          <a:solidFill>
            <a:srgbClr val="FF0000"/>
          </a:solidFill>
        </a:ln>
      </dgm:spPr>
      <dgm:t>
        <a:bodyPr/>
        <a:lstStyle/>
        <a:p>
          <a:endParaRPr lang="en-US"/>
        </a:p>
      </dgm:t>
    </dgm:pt>
    <dgm:pt modelId="{F0FC1B29-1B95-4182-A154-2A110EEB7B83}" type="sibTrans" cxnId="{0F0F8265-4358-49AC-B192-20475B30001B}">
      <dgm:prSet/>
      <dgm:spPr/>
      <dgm:t>
        <a:bodyPr/>
        <a:lstStyle/>
        <a:p>
          <a:endParaRPr lang="en-US"/>
        </a:p>
      </dgm:t>
    </dgm:pt>
    <dgm:pt modelId="{3A8448D7-3742-4133-BAA8-D14A8CD7A552}">
      <dgm:prSet phldrT="[Text]" custT="1"/>
      <dgm:spPr>
        <a:solidFill>
          <a:schemeClr val="accent3">
            <a:lumMod val="60000"/>
            <a:lumOff val="40000"/>
          </a:schemeClr>
        </a:solidFill>
      </dgm:spPr>
      <dgm:t>
        <a:bodyPr/>
        <a:lstStyle/>
        <a:p>
          <a:r>
            <a:rPr lang="bn-BD" sz="44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বর্গের কর্ণ দুইটি সমান। </a:t>
          </a:r>
          <a:endParaRPr lang="en-US" sz="4400" dirty="0">
            <a:solidFill>
              <a:schemeClr val="tx1"/>
            </a:solidFill>
          </a:endParaRPr>
        </a:p>
      </dgm:t>
    </dgm:pt>
    <dgm:pt modelId="{AB2BE177-1E00-4D60-A517-74DE2DC70C5B}" type="parTrans" cxnId="{ADDEED32-EB04-4C45-AA53-76472A7E0710}">
      <dgm:prSet/>
      <dgm:spPr>
        <a:ln w="57150">
          <a:solidFill>
            <a:srgbClr val="FF0000"/>
          </a:solidFill>
        </a:ln>
      </dgm:spPr>
      <dgm:t>
        <a:bodyPr/>
        <a:lstStyle/>
        <a:p>
          <a:endParaRPr lang="en-US"/>
        </a:p>
      </dgm:t>
    </dgm:pt>
    <dgm:pt modelId="{BE08630A-415E-479E-BCFC-CBFC86C5DA5D}" type="sibTrans" cxnId="{ADDEED32-EB04-4C45-AA53-76472A7E0710}">
      <dgm:prSet/>
      <dgm:spPr/>
      <dgm:t>
        <a:bodyPr/>
        <a:lstStyle/>
        <a:p>
          <a:endParaRPr lang="en-US"/>
        </a:p>
      </dgm:t>
    </dgm:pt>
    <dgm:pt modelId="{686C86A9-110D-4AEE-8899-392ADD65BABD}" type="pres">
      <dgm:prSet presAssocID="{87E6DFD2-D470-4431-B663-72D4543D4779}" presName="Name0" presStyleCnt="0">
        <dgm:presLayoutVars>
          <dgm:chMax val="1"/>
          <dgm:chPref val="1"/>
          <dgm:dir/>
          <dgm:animOne val="branch"/>
          <dgm:animLvl val="lvl"/>
        </dgm:presLayoutVars>
      </dgm:prSet>
      <dgm:spPr/>
      <dgm:t>
        <a:bodyPr/>
        <a:lstStyle/>
        <a:p>
          <a:endParaRPr lang="en-US"/>
        </a:p>
      </dgm:t>
    </dgm:pt>
    <dgm:pt modelId="{0464E57C-A32B-4D31-A1BC-736A8516C06F}" type="pres">
      <dgm:prSet presAssocID="{1A817A5F-1E3F-4FF9-A6F9-512D66CA9D7A}" presName="singleCycle" presStyleCnt="0"/>
      <dgm:spPr/>
    </dgm:pt>
    <dgm:pt modelId="{E1F290B2-8C54-49D5-A243-BCB433F01B58}" type="pres">
      <dgm:prSet presAssocID="{1A817A5F-1E3F-4FF9-A6F9-512D66CA9D7A}" presName="singleCenter" presStyleLbl="node1" presStyleIdx="0" presStyleCnt="4" custScaleX="154615" custScaleY="110461" custLinFactNeighborX="9406" custLinFactNeighborY="-15255">
        <dgm:presLayoutVars>
          <dgm:chMax val="7"/>
          <dgm:chPref val="7"/>
        </dgm:presLayoutVars>
      </dgm:prSet>
      <dgm:spPr>
        <a:prstGeom prst="rect">
          <a:avLst/>
        </a:prstGeom>
      </dgm:spPr>
      <dgm:t>
        <a:bodyPr/>
        <a:lstStyle/>
        <a:p>
          <a:endParaRPr lang="en-US"/>
        </a:p>
      </dgm:t>
    </dgm:pt>
    <dgm:pt modelId="{5DA8898E-11C3-4500-8B07-F465BAB1560B}" type="pres">
      <dgm:prSet presAssocID="{0FE1338A-B43A-4DCB-9C09-8DAFDF0AC46C}" presName="Name56" presStyleLbl="parChTrans1D2" presStyleIdx="0" presStyleCnt="3"/>
      <dgm:spPr/>
      <dgm:t>
        <a:bodyPr/>
        <a:lstStyle/>
        <a:p>
          <a:endParaRPr lang="en-US"/>
        </a:p>
      </dgm:t>
    </dgm:pt>
    <dgm:pt modelId="{92AF7654-C24B-482E-89E2-CF5AEAC89494}" type="pres">
      <dgm:prSet presAssocID="{4C8F0701-34A6-496C-B4E1-6CFE8D611BE8}" presName="text0" presStyleLbl="node1" presStyleIdx="1" presStyleCnt="4" custScaleX="522537" custRadScaleRad="104331" custRadScaleInc="1324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9010CFA-B59E-4A48-9B39-532523EA8975}" type="pres">
      <dgm:prSet presAssocID="{E2C41CAE-244D-4408-BF3A-4FDBB3C2C9EC}" presName="Name56" presStyleLbl="parChTrans1D2" presStyleIdx="1" presStyleCnt="3"/>
      <dgm:spPr/>
      <dgm:t>
        <a:bodyPr/>
        <a:lstStyle/>
        <a:p>
          <a:endParaRPr lang="en-US"/>
        </a:p>
      </dgm:t>
    </dgm:pt>
    <dgm:pt modelId="{1DB3DA57-05CE-40F9-B16F-994E018E843B}" type="pres">
      <dgm:prSet presAssocID="{EFB21532-A068-47A2-93DD-F4A8BE57624E}" presName="text0" presStyleLbl="node1" presStyleIdx="2" presStyleCnt="4" custScaleX="406192" custScaleY="132023" custRadScaleRad="111426" custRadScaleInc="-641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358E4E0-79FA-4095-83BE-DB17EE5425E4}" type="pres">
      <dgm:prSet presAssocID="{AB2BE177-1E00-4D60-A517-74DE2DC70C5B}" presName="Name56" presStyleLbl="parChTrans1D2" presStyleIdx="2" presStyleCnt="3"/>
      <dgm:spPr/>
      <dgm:t>
        <a:bodyPr/>
        <a:lstStyle/>
        <a:p>
          <a:endParaRPr lang="en-US"/>
        </a:p>
      </dgm:t>
    </dgm:pt>
    <dgm:pt modelId="{8B05A345-65B9-4641-B879-C68DF023CBDD}" type="pres">
      <dgm:prSet presAssocID="{3A8448D7-3742-4133-BAA8-D14A8CD7A552}" presName="text0" presStyleLbl="node1" presStyleIdx="3" presStyleCnt="4" custScaleX="354338" custScaleY="13481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E4606188-146E-4303-B049-6CA1E40769BD}" type="presOf" srcId="{EFB21532-A068-47A2-93DD-F4A8BE57624E}" destId="{1DB3DA57-05CE-40F9-B16F-994E018E843B}" srcOrd="0" destOrd="0" presId="urn:microsoft.com/office/officeart/2008/layout/RadialCluster"/>
    <dgm:cxn modelId="{A001A292-C5FB-423A-B8DE-01D590268B90}" srcId="{87E6DFD2-D470-4431-B663-72D4543D4779}" destId="{1A817A5F-1E3F-4FF9-A6F9-512D66CA9D7A}" srcOrd="0" destOrd="0" parTransId="{FE0F63BC-2E8A-4F24-837F-99103ACCDF91}" sibTransId="{FAB34005-5E61-4A75-A447-650CFFAF19AF}"/>
    <dgm:cxn modelId="{EF67EE33-5570-4658-B6D0-772E2C12620A}" type="presOf" srcId="{4C8F0701-34A6-496C-B4E1-6CFE8D611BE8}" destId="{92AF7654-C24B-482E-89E2-CF5AEAC89494}" srcOrd="0" destOrd="0" presId="urn:microsoft.com/office/officeart/2008/layout/RadialCluster"/>
    <dgm:cxn modelId="{B77DA48D-6F5F-47D8-8B39-209FF2B54DFB}" type="presOf" srcId="{87E6DFD2-D470-4431-B663-72D4543D4779}" destId="{686C86A9-110D-4AEE-8899-392ADD65BABD}" srcOrd="0" destOrd="0" presId="urn:microsoft.com/office/officeart/2008/layout/RadialCluster"/>
    <dgm:cxn modelId="{B9DF7F24-2067-4F67-9AEC-34261660F1CE}" type="presOf" srcId="{0FE1338A-B43A-4DCB-9C09-8DAFDF0AC46C}" destId="{5DA8898E-11C3-4500-8B07-F465BAB1560B}" srcOrd="0" destOrd="0" presId="urn:microsoft.com/office/officeart/2008/layout/RadialCluster"/>
    <dgm:cxn modelId="{CA9FCD47-310A-4458-B4A5-1B59AC4A5EB1}" type="presOf" srcId="{AB2BE177-1E00-4D60-A517-74DE2DC70C5B}" destId="{1358E4E0-79FA-4095-83BE-DB17EE5425E4}" srcOrd="0" destOrd="0" presId="urn:microsoft.com/office/officeart/2008/layout/RadialCluster"/>
    <dgm:cxn modelId="{F03B057C-6D37-4464-A828-29205B9A470A}" srcId="{1A817A5F-1E3F-4FF9-A6F9-512D66CA9D7A}" destId="{4C8F0701-34A6-496C-B4E1-6CFE8D611BE8}" srcOrd="0" destOrd="0" parTransId="{0FE1338A-B43A-4DCB-9C09-8DAFDF0AC46C}" sibTransId="{37383798-7A41-43AB-9EAD-34991F6C49EC}"/>
    <dgm:cxn modelId="{CE4ED4ED-7981-40A4-8872-46F999EC313E}" type="presOf" srcId="{1A817A5F-1E3F-4FF9-A6F9-512D66CA9D7A}" destId="{E1F290B2-8C54-49D5-A243-BCB433F01B58}" srcOrd="0" destOrd="0" presId="urn:microsoft.com/office/officeart/2008/layout/RadialCluster"/>
    <dgm:cxn modelId="{ADDEED32-EB04-4C45-AA53-76472A7E0710}" srcId="{1A817A5F-1E3F-4FF9-A6F9-512D66CA9D7A}" destId="{3A8448D7-3742-4133-BAA8-D14A8CD7A552}" srcOrd="2" destOrd="0" parTransId="{AB2BE177-1E00-4D60-A517-74DE2DC70C5B}" sibTransId="{BE08630A-415E-479E-BCFC-CBFC86C5DA5D}"/>
    <dgm:cxn modelId="{B4B11144-6B24-4CA9-B764-57C09E425C45}" type="presOf" srcId="{E2C41CAE-244D-4408-BF3A-4FDBB3C2C9EC}" destId="{49010CFA-B59E-4A48-9B39-532523EA8975}" srcOrd="0" destOrd="0" presId="urn:microsoft.com/office/officeart/2008/layout/RadialCluster"/>
    <dgm:cxn modelId="{3E4C008E-4525-4C7C-8724-9356FA7795E8}" type="presOf" srcId="{3A8448D7-3742-4133-BAA8-D14A8CD7A552}" destId="{8B05A345-65B9-4641-B879-C68DF023CBDD}" srcOrd="0" destOrd="0" presId="urn:microsoft.com/office/officeart/2008/layout/RadialCluster"/>
    <dgm:cxn modelId="{0F0F8265-4358-49AC-B192-20475B30001B}" srcId="{1A817A5F-1E3F-4FF9-A6F9-512D66CA9D7A}" destId="{EFB21532-A068-47A2-93DD-F4A8BE57624E}" srcOrd="1" destOrd="0" parTransId="{E2C41CAE-244D-4408-BF3A-4FDBB3C2C9EC}" sibTransId="{F0FC1B29-1B95-4182-A154-2A110EEB7B83}"/>
    <dgm:cxn modelId="{AE95A4DF-FE35-4E8E-9CA1-DBA7D2392C96}" type="presParOf" srcId="{686C86A9-110D-4AEE-8899-392ADD65BABD}" destId="{0464E57C-A32B-4D31-A1BC-736A8516C06F}" srcOrd="0" destOrd="0" presId="urn:microsoft.com/office/officeart/2008/layout/RadialCluster"/>
    <dgm:cxn modelId="{7EF1F70B-C41F-4327-A7CA-0E9F51F3BF51}" type="presParOf" srcId="{0464E57C-A32B-4D31-A1BC-736A8516C06F}" destId="{E1F290B2-8C54-49D5-A243-BCB433F01B58}" srcOrd="0" destOrd="0" presId="urn:microsoft.com/office/officeart/2008/layout/RadialCluster"/>
    <dgm:cxn modelId="{2C12E5E4-89C8-4B67-A120-FE654B3D06C6}" type="presParOf" srcId="{0464E57C-A32B-4D31-A1BC-736A8516C06F}" destId="{5DA8898E-11C3-4500-8B07-F465BAB1560B}" srcOrd="1" destOrd="0" presId="urn:microsoft.com/office/officeart/2008/layout/RadialCluster"/>
    <dgm:cxn modelId="{A8007670-6034-4C59-A9B1-1DB9AD2AE698}" type="presParOf" srcId="{0464E57C-A32B-4D31-A1BC-736A8516C06F}" destId="{92AF7654-C24B-482E-89E2-CF5AEAC89494}" srcOrd="2" destOrd="0" presId="urn:microsoft.com/office/officeart/2008/layout/RadialCluster"/>
    <dgm:cxn modelId="{DD2BEDF9-E49F-4780-9CF4-71C338F34FAD}" type="presParOf" srcId="{0464E57C-A32B-4D31-A1BC-736A8516C06F}" destId="{49010CFA-B59E-4A48-9B39-532523EA8975}" srcOrd="3" destOrd="0" presId="urn:microsoft.com/office/officeart/2008/layout/RadialCluster"/>
    <dgm:cxn modelId="{161ACCBD-02B8-4157-84F0-095C2B3209F4}" type="presParOf" srcId="{0464E57C-A32B-4D31-A1BC-736A8516C06F}" destId="{1DB3DA57-05CE-40F9-B16F-994E018E843B}" srcOrd="4" destOrd="0" presId="urn:microsoft.com/office/officeart/2008/layout/RadialCluster"/>
    <dgm:cxn modelId="{1F3BA2BE-65BD-43D0-A698-95E19048C407}" type="presParOf" srcId="{0464E57C-A32B-4D31-A1BC-736A8516C06F}" destId="{1358E4E0-79FA-4095-83BE-DB17EE5425E4}" srcOrd="5" destOrd="0" presId="urn:microsoft.com/office/officeart/2008/layout/RadialCluster"/>
    <dgm:cxn modelId="{64AF0CD6-3552-42F4-ADD5-74967C28A2D1}" type="presParOf" srcId="{0464E57C-A32B-4D31-A1BC-736A8516C06F}" destId="{8B05A345-65B9-4641-B879-C68DF023CBDD}" srcOrd="6" destOrd="0" presId="urn:microsoft.com/office/officeart/2008/layout/RadialCluster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1F290B2-8C54-49D5-A243-BCB433F01B58}">
      <dsp:nvSpPr>
        <dsp:cNvPr id="0" name=""/>
        <dsp:cNvSpPr/>
      </dsp:nvSpPr>
      <dsp:spPr>
        <a:xfrm>
          <a:off x="3565144" y="2411255"/>
          <a:ext cx="3969107" cy="1200436"/>
        </a:xfrm>
        <a:prstGeom prst="rect">
          <a:avLst/>
        </a:prstGeom>
        <a:solidFill>
          <a:schemeClr val="accent3">
            <a:lumMod val="60000"/>
            <a:lumOff val="4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1760" tIns="111760" rIns="111760" bIns="111760" numCol="1" spcCol="1270" anchor="ctr" anchorCtr="0">
          <a:noAutofit/>
        </a:bodyPr>
        <a:lstStyle/>
        <a:p>
          <a:pPr lvl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4400" kern="12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আয়তের বৈশিষ্ট্য</a:t>
          </a:r>
          <a:endParaRPr lang="en-US" sz="4400" kern="1200" dirty="0">
            <a:solidFill>
              <a:schemeClr val="tx1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3565144" y="2411255"/>
        <a:ext cx="3969107" cy="1200436"/>
      </dsp:txXfrm>
    </dsp:sp>
    <dsp:sp modelId="{5DA8898E-11C3-4500-8B07-F465BAB1560B}">
      <dsp:nvSpPr>
        <dsp:cNvPr id="0" name=""/>
        <dsp:cNvSpPr/>
      </dsp:nvSpPr>
      <dsp:spPr>
        <a:xfrm rot="16315411">
          <a:off x="5110095" y="1935794"/>
          <a:ext cx="951456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951456" y="0"/>
              </a:lnTo>
            </a:path>
          </a:pathLst>
        </a:custGeom>
        <a:noFill/>
        <a:ln w="57150" cap="flat" cmpd="sng" algn="ctr">
          <a:solidFill>
            <a:srgbClr val="FF000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2AF7654-C24B-482E-89E2-CF5AEAC89494}">
      <dsp:nvSpPr>
        <dsp:cNvPr id="0" name=""/>
        <dsp:cNvSpPr/>
      </dsp:nvSpPr>
      <dsp:spPr>
        <a:xfrm>
          <a:off x="2659332" y="331769"/>
          <a:ext cx="5922822" cy="1128564"/>
        </a:xfrm>
        <a:prstGeom prst="rect">
          <a:avLst/>
        </a:prstGeom>
        <a:solidFill>
          <a:schemeClr val="accent4">
            <a:lumMod val="60000"/>
            <a:lumOff val="4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0" tIns="101600" rIns="101600" bIns="101600" numCol="1" spcCol="1270" anchor="ctr" anchorCtr="0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4000" kern="12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আয়তের সবগুলো কোণ সমকোণ। </a:t>
          </a:r>
          <a:endParaRPr lang="en-US" sz="4000" kern="1200" dirty="0">
            <a:solidFill>
              <a:schemeClr val="tx1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2659332" y="331769"/>
        <a:ext cx="5922822" cy="1128564"/>
      </dsp:txXfrm>
    </dsp:sp>
    <dsp:sp modelId="{49010CFA-B59E-4A48-9B39-532523EA8975}">
      <dsp:nvSpPr>
        <dsp:cNvPr id="0" name=""/>
        <dsp:cNvSpPr/>
      </dsp:nvSpPr>
      <dsp:spPr>
        <a:xfrm rot="2773470">
          <a:off x="5901607" y="4134637"/>
          <a:ext cx="1448491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1448491" y="0"/>
              </a:lnTo>
            </a:path>
          </a:pathLst>
        </a:custGeom>
        <a:noFill/>
        <a:ln w="57150" cap="flat" cmpd="sng" algn="ctr">
          <a:solidFill>
            <a:srgbClr val="FF000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DB3DA57-05CE-40F9-B16F-994E018E843B}">
      <dsp:nvSpPr>
        <dsp:cNvPr id="0" name=""/>
        <dsp:cNvSpPr/>
      </dsp:nvSpPr>
      <dsp:spPr>
        <a:xfrm>
          <a:off x="5314823" y="4657583"/>
          <a:ext cx="4824897" cy="1253173"/>
        </a:xfrm>
        <a:prstGeom prst="rect">
          <a:avLst/>
        </a:prstGeom>
        <a:solidFill>
          <a:schemeClr val="accent6">
            <a:lumMod val="60000"/>
            <a:lumOff val="4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3600" kern="12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আয়তের বিপরীত বাহুগুলো পরস্পর সমান ও সমান্তরাল।  </a:t>
          </a:r>
          <a:endParaRPr lang="en-US" sz="3600" kern="1200" dirty="0">
            <a:solidFill>
              <a:schemeClr val="tx1"/>
            </a:solidFill>
          </a:endParaRPr>
        </a:p>
      </dsp:txBody>
      <dsp:txXfrm>
        <a:off x="5314823" y="4657583"/>
        <a:ext cx="4824897" cy="1253173"/>
      </dsp:txXfrm>
    </dsp:sp>
    <dsp:sp modelId="{1358E4E0-79FA-4095-83BE-DB17EE5425E4}">
      <dsp:nvSpPr>
        <dsp:cNvPr id="0" name=""/>
        <dsp:cNvSpPr/>
      </dsp:nvSpPr>
      <dsp:spPr>
        <a:xfrm rot="8621983">
          <a:off x="3209971" y="4110841"/>
          <a:ext cx="1686267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1686267" y="0"/>
              </a:lnTo>
            </a:path>
          </a:pathLst>
        </a:custGeom>
        <a:noFill/>
        <a:ln w="57150" cap="flat" cmpd="sng" algn="ctr">
          <a:solidFill>
            <a:srgbClr val="FF000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B05A345-65B9-4641-B879-C68DF023CBDD}">
      <dsp:nvSpPr>
        <dsp:cNvPr id="0" name=""/>
        <dsp:cNvSpPr/>
      </dsp:nvSpPr>
      <dsp:spPr>
        <a:xfrm>
          <a:off x="348295" y="4609991"/>
          <a:ext cx="4298116" cy="1287350"/>
        </a:xfrm>
        <a:prstGeom prst="rect">
          <a:avLst/>
        </a:prstGeom>
        <a:solidFill>
          <a:schemeClr val="accent2">
            <a:lumMod val="60000"/>
            <a:lumOff val="4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0" tIns="101600" rIns="101600" bIns="101600" numCol="1" spcCol="1270" anchor="ctr" anchorCtr="0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4000" kern="12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আয়তের কর্ণ দুইটি সমান। </a:t>
          </a:r>
          <a:endParaRPr lang="en-US" sz="4000" kern="1200" dirty="0">
            <a:solidFill>
              <a:schemeClr val="tx1"/>
            </a:solidFill>
          </a:endParaRPr>
        </a:p>
      </dsp:txBody>
      <dsp:txXfrm>
        <a:off x="348295" y="4609991"/>
        <a:ext cx="4298116" cy="128735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1F290B2-8C54-49D5-A243-BCB433F01B58}">
      <dsp:nvSpPr>
        <dsp:cNvPr id="0" name=""/>
        <dsp:cNvSpPr/>
      </dsp:nvSpPr>
      <dsp:spPr>
        <a:xfrm>
          <a:off x="4463227" y="1794969"/>
          <a:ext cx="2857053" cy="2041153"/>
        </a:xfrm>
        <a:prstGeom prst="rect">
          <a:avLst/>
        </a:prstGeom>
        <a:solidFill>
          <a:schemeClr val="accent4">
            <a:lumMod val="60000"/>
            <a:lumOff val="4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0" tIns="152400" rIns="152400" bIns="152400" numCol="1" spcCol="1270" anchor="ctr" anchorCtr="0">
          <a:noAutofit/>
        </a:bodyPr>
        <a:lstStyle/>
        <a:p>
          <a:pPr lvl="0" algn="ctr" defTabSz="2667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6000" kern="12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বর্গের বৈশিষ্ট্য  </a:t>
          </a:r>
          <a:endParaRPr lang="en-US" sz="6000" kern="1200" dirty="0">
            <a:solidFill>
              <a:schemeClr val="tx1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4463227" y="1794969"/>
        <a:ext cx="2857053" cy="2041153"/>
      </dsp:txXfrm>
    </dsp:sp>
    <dsp:sp modelId="{5DA8898E-11C3-4500-8B07-F465BAB1560B}">
      <dsp:nvSpPr>
        <dsp:cNvPr id="0" name=""/>
        <dsp:cNvSpPr/>
      </dsp:nvSpPr>
      <dsp:spPr>
        <a:xfrm rot="15993118">
          <a:off x="5603069" y="1581053"/>
          <a:ext cx="428607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428607" y="0"/>
              </a:lnTo>
            </a:path>
          </a:pathLst>
        </a:custGeom>
        <a:noFill/>
        <a:ln w="57150" cap="flat" cmpd="sng" algn="ctr">
          <a:solidFill>
            <a:srgbClr val="FF000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2AF7654-C24B-482E-89E2-CF5AEAC89494}">
      <dsp:nvSpPr>
        <dsp:cNvPr id="0" name=""/>
        <dsp:cNvSpPr/>
      </dsp:nvSpPr>
      <dsp:spPr>
        <a:xfrm>
          <a:off x="2532526" y="129078"/>
          <a:ext cx="6469318" cy="1238059"/>
        </a:xfrm>
        <a:prstGeom prst="roundRect">
          <a:avLst/>
        </a:prstGeom>
        <a:solidFill>
          <a:schemeClr val="accent2">
            <a:lumMod val="40000"/>
            <a:lumOff val="6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4800" kern="12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বর্গের সবগুলো কোণ সমকোণ। </a:t>
          </a:r>
          <a:endParaRPr lang="en-US" sz="4800" kern="1200" dirty="0">
            <a:solidFill>
              <a:schemeClr val="tx1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2592963" y="189515"/>
        <a:ext cx="6348444" cy="1117185"/>
      </dsp:txXfrm>
    </dsp:sp>
    <dsp:sp modelId="{49010CFA-B59E-4A48-9B39-532523EA8975}">
      <dsp:nvSpPr>
        <dsp:cNvPr id="0" name=""/>
        <dsp:cNvSpPr/>
      </dsp:nvSpPr>
      <dsp:spPr>
        <a:xfrm rot="2665918">
          <a:off x="6846479" y="4047403"/>
          <a:ext cx="603605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603605" y="0"/>
              </a:lnTo>
            </a:path>
          </a:pathLst>
        </a:custGeom>
        <a:noFill/>
        <a:ln w="57150" cap="flat" cmpd="sng" algn="ctr">
          <a:solidFill>
            <a:srgbClr val="FF000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DB3DA57-05CE-40F9-B16F-994E018E843B}">
      <dsp:nvSpPr>
        <dsp:cNvPr id="0" name=""/>
        <dsp:cNvSpPr/>
      </dsp:nvSpPr>
      <dsp:spPr>
        <a:xfrm>
          <a:off x="5682974" y="4258684"/>
          <a:ext cx="5028898" cy="1634523"/>
        </a:xfrm>
        <a:prstGeom prst="roundRect">
          <a:avLst/>
        </a:prstGeom>
        <a:solidFill>
          <a:schemeClr val="accent1">
            <a:lumMod val="60000"/>
            <a:lumOff val="4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0" tIns="101600" rIns="101600" bIns="101600" numCol="1" spcCol="1270" anchor="ctr" anchorCtr="0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4000" kern="12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বর্গের সবগুলো বাহু পরস্পর সমান ও সমান্তরাল।    </a:t>
          </a:r>
          <a:endParaRPr lang="en-US" sz="4000" kern="1200" dirty="0">
            <a:solidFill>
              <a:schemeClr val="tx1"/>
            </a:solidFill>
          </a:endParaRPr>
        </a:p>
      </dsp:txBody>
      <dsp:txXfrm>
        <a:off x="5762765" y="4338475"/>
        <a:ext cx="4869316" cy="1474941"/>
      </dsp:txXfrm>
    </dsp:sp>
    <dsp:sp modelId="{1358E4E0-79FA-4095-83BE-DB17EE5425E4}">
      <dsp:nvSpPr>
        <dsp:cNvPr id="0" name=""/>
        <dsp:cNvSpPr/>
      </dsp:nvSpPr>
      <dsp:spPr>
        <a:xfrm rot="8557760">
          <a:off x="3918783" y="4051450"/>
          <a:ext cx="709517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709517" y="0"/>
              </a:lnTo>
            </a:path>
          </a:pathLst>
        </a:custGeom>
        <a:noFill/>
        <a:ln w="57150" cap="flat" cmpd="sng" algn="ctr">
          <a:solidFill>
            <a:srgbClr val="FF000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B05A345-65B9-4641-B879-C68DF023CBDD}">
      <dsp:nvSpPr>
        <dsp:cNvPr id="0" name=""/>
        <dsp:cNvSpPr/>
      </dsp:nvSpPr>
      <dsp:spPr>
        <a:xfrm>
          <a:off x="705425" y="4266777"/>
          <a:ext cx="4386915" cy="1669127"/>
        </a:xfrm>
        <a:prstGeom prst="roundRect">
          <a:avLst/>
        </a:prstGeom>
        <a:solidFill>
          <a:schemeClr val="accent3">
            <a:lumMod val="60000"/>
            <a:lumOff val="4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1760" tIns="111760" rIns="111760" bIns="111760" numCol="1" spcCol="1270" anchor="ctr" anchorCtr="0">
          <a:noAutofit/>
        </a:bodyPr>
        <a:lstStyle/>
        <a:p>
          <a:pPr lvl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4400" kern="12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বর্গের কর্ণ দুইটি সমান। </a:t>
          </a:r>
          <a:endParaRPr lang="en-US" sz="4400" kern="1200" dirty="0">
            <a:solidFill>
              <a:schemeClr val="tx1"/>
            </a:solidFill>
          </a:endParaRPr>
        </a:p>
      </dsp:txBody>
      <dsp:txXfrm>
        <a:off x="786905" y="4348257"/>
        <a:ext cx="4223955" cy="150616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RadialCluster">
  <dgm:title val=""/>
  <dgm:desc val=""/>
  <dgm:catLst>
    <dgm:cat type="relationship" pri="19500"/>
    <dgm:cat type="cycle" pri="1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Name0">
    <dgm:varLst>
      <dgm:chMax val="1"/>
      <dgm:chPref val="1"/>
      <dgm:dir/>
      <dgm:animOne val="branch"/>
      <dgm:animLvl val="lvl"/>
    </dgm:varLst>
    <dgm:alg type="composite">
      <dgm:param type="ar" val="1.00"/>
    </dgm:alg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 ch" ptType="node node" cnt="1 0" func="cnt" op="equ" val="1">
            <dgm:constrLst>
              <dgm:constr type="l" for="ch" forName="textCenter"/>
              <dgm:constr type="ctrY" for="ch" forName="textCenter" refType="h" fact="0.5"/>
              <dgm:constr type="w" for="ch" forName="textCenter" refType="w" fact="0.32"/>
              <dgm:constr type="h" for="ch" forName="textCenter" refType="w" refFor="ch" refForName="textCenter"/>
              <dgm:constr type="r" for="ch" forName="cycle_1" refType="w"/>
              <dgm:constr type="ctrY" for="ch" forName="cycle_1" refType="h" fact="0.5"/>
              <dgm:constr type="w" for="ch" forName="cycle_1" refType="w" fact="0.56"/>
              <dgm:constr type="h" for="ch" forName="cycle_1" refType="h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userS" for="des" ptType="node" refType="w" refFor="ch" refForName="textCenter" fact="0.67"/>
            </dgm:constrLst>
          </dgm:if>
          <dgm:if name="Name5" axis="ch ch" ptType="node node" cnt="1 0" func="cnt" op="equ" val="2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5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/>
              <dgm:constr type="h" for="ch" forName="cycle_1" refType="h" fact="0.34"/>
              <dgm:constr type="ctrX" for="ch" forName="cycle_2" refType="w" fact="0.5"/>
              <dgm:constr type="b" for="ch" forName="cycle_2" refType="h"/>
              <dgm:constr type="w" for="ch" forName="cycle_2" refType="w"/>
              <dgm:constr type="h" for="ch" forName="cycle_2" refType="h" fact="0.34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userS" for="des" ptType="node" refType="w" refFor="ch" refForName="textCenter" fact="0.67"/>
            </dgm:constrLst>
          </dgm:if>
          <dgm:if name="Name6" axis="ch ch" ptType="node node" cnt="1 0" func="cnt" op="equ" val="3">
            <dgm:choose name="Name7">
              <dgm:if name="Name8" axis="ch ch ch" ptType="node node node" st="1 2 0" cnt="1 1 0" func="cnt" op="equ" val="1">
                <dgm:choose name="Name9">
                  <dgm:if name="Name10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1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if>
              <dgm:else name="Name12">
                <dgm:choose name="Name13">
                  <dgm:if name="Name14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15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else>
            </dgm:choose>
          </dgm:if>
          <dgm:if name="Name16" axis="ch ch" ptType="node node" cnt="1 0" func="cnt" op="equ" val="4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5"/>
              <dgm:constr type="h" for="ch" forName="cycle_1" refType="h" fact="0.33"/>
              <dgm:constr type="r" for="ch" forName="cycle_2" refType="w"/>
              <dgm:constr type="ctrY" for="ch" forName="cycle_2" refType="h" fact="0.5"/>
              <dgm:constr type="w" for="ch" forName="cycle_2" refType="w" fact="0.33"/>
              <dgm:constr type="h" for="ch" forName="cycle_2" refType="h" fact="0.5"/>
              <dgm:constr type="ctrX" for="ch" forName="cycle_3" refType="w" fact="0.5"/>
              <dgm:constr type="b" for="ch" forName="cycle_3" refType="h"/>
              <dgm:constr type="w" for="ch" forName="cycle_3" refType="w" fact="0.5"/>
              <dgm:constr type="h" for="ch" forName="cycle_3" refType="h" fact="0.33"/>
              <dgm:constr type="l" for="ch" forName="cycle_4"/>
              <dgm:constr type="ctrY" for="ch" forName="cycle_4" refType="h" fact="0.5"/>
              <dgm:constr type="w" for="ch" forName="cycle_4" refType="w" fact="0.33"/>
              <dgm:constr type="h" for="ch" forName="cycle_4" refType="h" fact="0.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userS" for="des" ptType="node" refType="w" refFor="ch" refForName="textCenter" fact="0.67"/>
            </dgm:constrLst>
          </dgm:if>
          <dgm:if name="Name17" axis="ch ch" ptType="node node" cnt="1 0" func="cnt" op="equ" val="5">
            <dgm:constrLst>
              <dgm:constr type="ctrX" for="ch" forName="textCenter" refType="w" fact="0.5"/>
              <dgm:constr type="t" for="ch" forName="textCenter" refType="h" fact="0.42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r" for="ch" forName="cycle_2" refType="w"/>
              <dgm:constr type="t" for="ch" forName="cycle_2" refType="h" fact="0.24"/>
              <dgm:constr type="w" for="ch" forName="cycle_2" refType="w" fact="0.33"/>
              <dgm:constr type="h" for="ch" forName="cycle_2" refType="w" refFor="ch" refForName="cycle_2"/>
              <dgm:constr type="r" for="ch" forName="cycle_3" refType="w" fact="0.89"/>
              <dgm:constr type="b" for="ch" forName="cycle_3" refType="h"/>
              <dgm:constr type="w" for="ch" forName="cycle_3" refType="w" fact="0.33"/>
              <dgm:constr type="h" for="ch" forName="cycle_3" refType="w" refFor="ch" refForName="cycle_3"/>
              <dgm:constr type="l" for="ch" forName="cycle_4" refType="w" fact="0.11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l" for="ch" forName="cycle_5"/>
              <dgm:constr type="t" for="ch" forName="cycle_5" refType="h" fact="0.24"/>
              <dgm:constr type="w" for="ch" forName="cycle_5" refType="w" fact="0.33"/>
              <dgm:constr type="h" for="ch" forName="cycle_5" refType="w" refFor="ch" refForName="cycle_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userS" for="des" ptType="node" refType="w" refFor="ch" refForName="textCenter" fact="0.67"/>
            </dgm:constrLst>
          </dgm:if>
          <dgm:if name="Name18" axis="ch ch" ptType="node node" cnt="1 0" func="cnt" op="equ" val="6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r" for="ch" forName="cycle_2" refType="w"/>
              <dgm:constr type="t" for="ch" forName="cycle_2" refType="h" fact="0.17"/>
              <dgm:constr type="w" for="ch" forName="cycle_2" refType="w" fact="0.33"/>
              <dgm:constr type="h" for="ch" forName="cycle_2" refType="w" refFor="ch" refForName="cycle_2"/>
              <dgm:constr type="r" for="ch" forName="cycle_3" refType="w"/>
              <dgm:constr type="b" for="ch" forName="cycle_3" refType="h" fact="0.83"/>
              <dgm:constr type="w" for="ch" forName="cycle_3" refType="w" fact="0.33"/>
              <dgm:constr type="h" for="ch" forName="cycle_3" refType="w" refFor="ch" refForName="cycle_3"/>
              <dgm:constr type="ctrX" for="ch" forName="cycle_4" refType="w" fact="0.5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l" for="ch" forName="cycle_5"/>
              <dgm:constr type="b" for="ch" forName="cycle_5" refType="h" fact="0.83"/>
              <dgm:constr type="w" for="ch" forName="cycle_5" refType="w" fact="0.33"/>
              <dgm:constr type="h" for="ch" forName="cycle_5" refType="w" refFor="ch" refForName="cycle_5"/>
              <dgm:constr type="l" for="ch" forName="cycle_6"/>
              <dgm:constr type="t" for="ch" forName="cycle_6" refType="h" fact="0.17"/>
              <dgm:constr type="w" for="ch" forName="cycle_6" refType="w" fact="0.33"/>
              <dgm:constr type="h" for="ch" forName="cycle_6" refType="w" refFor="ch" refForName="cycle_6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userS" for="des" ptType="node" refType="w" refFor="ch" refForName="textCenter" fact="0.67"/>
            </dgm:constrLst>
          </dgm:if>
          <dgm:else name="Name19">
            <dgm:constrLst>
              <dgm:constr type="ctrX" for="ch" forName="textCenter" refType="w" fact="0.5"/>
              <dgm:constr type="t" for="ch" forName="textCenter" refType="h" fact="0.444"/>
              <dgm:constr type="w" for="ch" forName="textCenter" refType="w" fact="0.167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263"/>
              <dgm:constr type="h" for="ch" forName="cycle_1" refType="w" refFor="ch" refForName="cycle_1"/>
              <dgm:constr type="r" for="ch" forName="cycle_2" refType="w" fact="0.938"/>
              <dgm:constr type="t" for="ch" forName="cycle_2" refType="h" fact="0.141"/>
              <dgm:constr type="w" for="ch" forName="cycle_2" refType="w" fact="0.263"/>
              <dgm:constr type="h" for="ch" forName="cycle_2" refType="w" refFor="ch" refForName="cycle_2"/>
              <dgm:constr type="r" for="ch" forName="cycle_3" refType="w"/>
              <dgm:constr type="b" for="ch" forName="cycle_3" refType="h" fact="0.74"/>
              <dgm:constr type="w" for="ch" forName="cycle_3" refType="w" fact="0.263"/>
              <dgm:constr type="h" for="ch" forName="cycle_3" refType="w" refFor="ch" refForName="cycle_3"/>
              <dgm:constr type="r" for="ch" forName="cycle_4" refType="w" fact="0.8"/>
              <dgm:constr type="b" for="ch" forName="cycle_4" refType="h"/>
              <dgm:constr type="w" for="ch" forName="cycle_4" refType="w" fact="0.263"/>
              <dgm:constr type="h" for="ch" forName="cycle_4" refType="w" refFor="ch" refForName="cycle_4"/>
              <dgm:constr type="l" for="ch" forName="cycle_5" refType="w" fact="0.2"/>
              <dgm:constr type="b" for="ch" forName="cycle_5" refType="h"/>
              <dgm:constr type="w" for="ch" forName="cycle_5" refType="w" fact="0.263"/>
              <dgm:constr type="h" for="ch" forName="cycle_5" refType="w" refFor="ch" refForName="cycle_5"/>
              <dgm:constr type="l" for="ch" forName="cycle_6"/>
              <dgm:constr type="b" for="ch" forName="cycle_6" refType="h" fact="0.74"/>
              <dgm:constr type="w" for="ch" forName="cycle_6" refType="w" fact="0.263"/>
              <dgm:constr type="h" for="ch" forName="cycle_6" refType="w" refFor="ch" refForName="cycle_6"/>
              <dgm:constr type="l" for="ch" forName="cycle_7" refType="w" fact="0.062"/>
              <dgm:constr type="t" for="ch" forName="cycle_7" refType="h" fact="0.141"/>
              <dgm:constr type="w" for="ch" forName="cycle_7" refType="w" fact="0.263"/>
              <dgm:constr type="h" for="ch" forName="cycle_7" refType="w" refFor="ch" refForName="cycle_7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primFontSz" for="des" forName="childCenter7" refType="primFontSz" refFor="des" refForName="childCenter1" op="equ"/>
              <dgm:constr type="primFontSz" for="des" forName="text7" refType="primFontSz" refFor="des" refForName="text1" op="equ"/>
              <dgm:constr type="userS" for="des" ptType="node" refType="w" refFor="ch" refForName="textCenter" fact="0.67"/>
            </dgm:constrLst>
          </dgm:else>
        </dgm:choose>
      </dgm:if>
      <dgm:else name="Name20">
        <dgm:choose name="Name21">
          <dgm:if name="Name22" axis="ch ch" ptType="node node" func="cnt" op="equ" val="1">
            <dgm:constrLst>
              <dgm:constr type="r" for="ch" forName="textCenter" refType="w"/>
              <dgm:constr type="ctrY" for="ch" forName="textCenter" refType="h" fact="0.5"/>
              <dgm:constr type="w" for="ch" forName="textCenter" refType="w" fact="0.32"/>
              <dgm:constr type="h" for="ch" forName="textCenter" refType="w" refFor="ch" refForName="textCenter"/>
              <dgm:constr type="l" for="ch" forName="cycle_1"/>
              <dgm:constr type="ctrY" for="ch" forName="cycle_1" refType="h" fact="0.5"/>
              <dgm:constr type="w" for="ch" forName="cycle_1" refType="w" fact="0.56"/>
              <dgm:constr type="h" for="ch" forName="cycle_1" refType="h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userS" for="des" ptType="node" refType="w" refFor="ch" refForName="textCenter" fact="0.67"/>
            </dgm:constrLst>
          </dgm:if>
          <dgm:if name="Name23" axis="ch ch" ptType="node node" func="cnt" op="equ" val="2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5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/>
              <dgm:constr type="h" for="ch" forName="cycle_1" refType="h" fact="0.34"/>
              <dgm:constr type="ctrX" for="ch" forName="cycle_2" refType="w" fact="0.5"/>
              <dgm:constr type="b" for="ch" forName="cycle_2" refType="h"/>
              <dgm:constr type="w" for="ch" forName="cycle_2" refType="w"/>
              <dgm:constr type="h" for="ch" forName="cycle_2" refType="h" fact="0.34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userS" for="des" ptType="node" refType="w" refFor="ch" refForName="textCenter" fact="0.67"/>
            </dgm:constrLst>
          </dgm:if>
          <dgm:if name="Name24" axis="ch ch" ptType="node node" func="cnt" op="equ" val="3">
            <dgm:choose name="Name25">
              <dgm:if name="Name26" axis="ch ch ch" ptType="node node node" st="1 2 0" cnt="1 1 0" func="cnt" op="equ" val="1">
                <dgm:choose name="Name27">
                  <dgm:if name="Name28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29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if>
              <dgm:else name="Name30">
                <dgm:choose name="Name31">
                  <dgm:if name="Name32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33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else>
            </dgm:choose>
          </dgm:if>
          <dgm:if name="Name34" axis="ch ch" ptType="node node" func="cnt" op="equ" val="4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5"/>
              <dgm:constr type="h" for="ch" forName="cycle_1" refType="h" fact="0.33"/>
              <dgm:constr type="l" for="ch" forName="cycle_2"/>
              <dgm:constr type="ctrY" for="ch" forName="cycle_2" refType="h" fact="0.5"/>
              <dgm:constr type="w" for="ch" forName="cycle_2" refType="w" fact="0.33"/>
              <dgm:constr type="h" for="ch" forName="cycle_2" refType="h" fact="0.5"/>
              <dgm:constr type="ctrX" for="ch" forName="cycle_3" refType="w" fact="0.5"/>
              <dgm:constr type="b" for="ch" forName="cycle_3" refType="h"/>
              <dgm:constr type="w" for="ch" forName="cycle_3" refType="w" fact="0.5"/>
              <dgm:constr type="h" for="ch" forName="cycle_3" refType="h" fact="0.33"/>
              <dgm:constr type="r" for="ch" forName="cycle_4" refType="w"/>
              <dgm:constr type="ctrY" for="ch" forName="cycle_4" refType="h" fact="0.5"/>
              <dgm:constr type="w" for="ch" forName="cycle_4" refType="w" fact="0.33"/>
              <dgm:constr type="h" for="ch" forName="cycle_4" refType="h" fact="0.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userS" for="des" ptType="node" refType="w" refFor="ch" refForName="textCenter" fact="0.67"/>
            </dgm:constrLst>
          </dgm:if>
          <dgm:if name="Name35" axis="ch ch" ptType="node node" func="cnt" op="equ" val="5">
            <dgm:constrLst>
              <dgm:constr type="ctrX" for="ch" forName="textCenter" refType="w" fact="0.5"/>
              <dgm:constr type="t" for="ch" forName="textCenter" refType="h" fact="0.42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l" for="ch" forName="cycle_2"/>
              <dgm:constr type="t" for="ch" forName="cycle_2" refType="h" fact="0.24"/>
              <dgm:constr type="w" for="ch" forName="cycle_2" refType="w" fact="0.33"/>
              <dgm:constr type="h" for="ch" forName="cycle_2" refType="w" refFor="ch" refForName="cycle_2"/>
              <dgm:constr type="l" for="ch" forName="cycle_3" refType="w" fact="0.11"/>
              <dgm:constr type="b" for="ch" forName="cycle_3" refType="h"/>
              <dgm:constr type="w" for="ch" forName="cycle_3" refType="w" fact="0.33"/>
              <dgm:constr type="h" for="ch" forName="cycle_3" refType="w" refFor="ch" refForName="cycle_3"/>
              <dgm:constr type="r" for="ch" forName="cycle_4" refType="w" fact="0.89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r" for="ch" forName="cycle_5" refType="w"/>
              <dgm:constr type="t" for="ch" forName="cycle_5" refType="h" fact="0.24"/>
              <dgm:constr type="w" for="ch" forName="cycle_5" refType="w" fact="0.33"/>
              <dgm:constr type="h" for="ch" forName="cycle_5" refType="w" refFor="ch" refForName="cycle_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userS" for="des" ptType="node" refType="w" refFor="ch" refForName="textCenter" fact="0.67"/>
            </dgm:constrLst>
          </dgm:if>
          <dgm:if name="Name36" axis="ch ch" ptType="node node" func="cnt" op="equ" val="6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l" for="ch" forName="cycle_2"/>
              <dgm:constr type="t" for="ch" forName="cycle_2" refType="h" fact="0.17"/>
              <dgm:constr type="w" for="ch" forName="cycle_2" refType="w" fact="0.33"/>
              <dgm:constr type="h" for="ch" forName="cycle_2" refType="w" refFor="ch" refForName="cycle_2"/>
              <dgm:constr type="l" for="ch" forName="cycle_3"/>
              <dgm:constr type="b" for="ch" forName="cycle_3" refType="h" fact="0.83"/>
              <dgm:constr type="w" for="ch" forName="cycle_3" refType="w" fact="0.33"/>
              <dgm:constr type="h" for="ch" forName="cycle_3" refType="w" refFor="ch" refForName="cycle_3"/>
              <dgm:constr type="ctrX" for="ch" forName="cycle_4" refType="w" fact="0.5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r" for="ch" forName="cycle_5" refType="w"/>
              <dgm:constr type="b" for="ch" forName="cycle_5" refType="h" fact="0.83"/>
              <dgm:constr type="w" for="ch" forName="cycle_5" refType="w" fact="0.33"/>
              <dgm:constr type="h" for="ch" forName="cycle_5" refType="w" refFor="ch" refForName="cycle_5"/>
              <dgm:constr type="r" for="ch" forName="cycle_6" refType="w"/>
              <dgm:constr type="t" for="ch" forName="cycle_6" refType="h" fact="0.17"/>
              <dgm:constr type="w" for="ch" forName="cycle_6" refType="w" fact="0.33"/>
              <dgm:constr type="h" for="ch" forName="cycle_6" refType="w" refFor="ch" refForName="cycle_6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userS" for="des" ptType="node" refType="w" refFor="ch" refForName="textCenter" fact="0.67"/>
            </dgm:constrLst>
          </dgm:if>
          <dgm:else name="Name37">
            <dgm:constrLst>
              <dgm:constr type="ctrX" for="ch" forName="textCenter" refType="w" fact="0.5"/>
              <dgm:constr type="t" for="ch" forName="textCenter" refType="h" fact="0.444"/>
              <dgm:constr type="w" for="ch" forName="textCenter" refType="w" fact="0.167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263"/>
              <dgm:constr type="h" for="ch" forName="cycle_1" refType="w" refFor="ch" refForName="cycle_1"/>
              <dgm:constr type="l" for="ch" forName="cycle_2" refType="w" fact="0.062"/>
              <dgm:constr type="t" for="ch" forName="cycle_2" refType="h" fact="0.141"/>
              <dgm:constr type="w" for="ch" forName="cycle_2" refType="w" fact="0.263"/>
              <dgm:constr type="h" for="ch" forName="cycle_2" refType="w" refFor="ch" refForName="cycle_2"/>
              <dgm:constr type="l" for="ch" forName="cycle_3"/>
              <dgm:constr type="b" for="ch" forName="cycle_3" refType="h" fact="0.74"/>
              <dgm:constr type="w" for="ch" forName="cycle_3" refType="w" fact="0.263"/>
              <dgm:constr type="h" for="ch" forName="cycle_3" refType="w" refFor="ch" refForName="cycle_3"/>
              <dgm:constr type="l" for="ch" forName="cycle_4" refType="w" fact="0.2"/>
              <dgm:constr type="b" for="ch" forName="cycle_4" refType="h"/>
              <dgm:constr type="w" for="ch" forName="cycle_4" refType="w" fact="0.263"/>
              <dgm:constr type="h" for="ch" forName="cycle_4" refType="w" refFor="ch" refForName="cycle_4"/>
              <dgm:constr type="r" for="ch" forName="cycle_5" refType="w" fact="0.8"/>
              <dgm:constr type="b" for="ch" forName="cycle_5" refType="h"/>
              <dgm:constr type="w" for="ch" forName="cycle_5" refType="w" fact="0.263"/>
              <dgm:constr type="h" for="ch" forName="cycle_5" refType="w" refFor="ch" refForName="cycle_5"/>
              <dgm:constr type="r" for="ch" forName="cycle_6" refType="w"/>
              <dgm:constr type="b" for="ch" forName="cycle_6" refType="h" fact="0.74"/>
              <dgm:constr type="w" for="ch" forName="cycle_6" refType="w" fact="0.263"/>
              <dgm:constr type="h" for="ch" forName="cycle_6" refType="w" refFor="ch" refForName="cycle_6"/>
              <dgm:constr type="r" for="ch" forName="cycle_7" refType="w" fact="0.938"/>
              <dgm:constr type="t" for="ch" forName="cycle_7" refType="h" fact="0.141"/>
              <dgm:constr type="w" for="ch" forName="cycle_7" refType="w" fact="0.263"/>
              <dgm:constr type="h" for="ch" forName="cycle_7" refType="w" refFor="ch" refForName="cycle_7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primFontSz" for="des" forName="childCenter7" refType="primFontSz" refFor="des" refForName="childCenter1" op="equ"/>
              <dgm:constr type="primFontSz" for="des" forName="text7" refType="primFontSz" refFor="des" refForName="text1" op="equ"/>
              <dgm:constr type="userS" for="des" ptType="node" refType="w" refFor="ch" refForName="textCenter" fact="0.67"/>
            </dgm:constrLst>
          </dgm:else>
        </dgm:choose>
      </dgm:else>
    </dgm:choose>
    <dgm:forEach name="Name38" axis="ch" ptType="node" cnt="1">
      <dgm:choose name="Name39">
        <dgm:if name="Name40" axis="des" func="maxDepth" op="lte" val="1">
          <dgm:layoutNode name="singleCycle">
            <dgm:choose name="Name41">
              <dgm:if name="Name42" axis="ch" ptType="node" func="cnt" op="equ" val="1">
                <dgm:choose name="Name43">
                  <dgm:if name="Name44" func="var" arg="dir" op="equ" val="norm">
                    <dgm:alg type="cycle">
                      <dgm:param type="stAng" val="90"/>
                      <dgm:param type="ctrShpMap" val="fNode"/>
                    </dgm:alg>
                  </dgm:if>
                  <dgm:else name="Name45">
                    <dgm:alg type="cycle">
                      <dgm:param type="stAng" val="-90"/>
                      <dgm:param type="spanAng" val="-360"/>
                      <dgm:param type="ctrShpMap" val="fNode"/>
                    </dgm:alg>
                  </dgm:else>
                </dgm:choose>
              </dgm:if>
              <dgm:else name="Name46">
                <dgm:choose name="Name47">
                  <dgm:if name="Name48" func="var" arg="dir" op="equ" val="norm">
                    <dgm:alg type="cycle">
                      <dgm:param type="ctrShpMap" val="fNode"/>
                    </dgm:alg>
                  </dgm:if>
                  <dgm:else name="Name49">
                    <dgm:alg type="cycle">
                      <dgm:param type="spanAng" val="-360"/>
                      <dgm:param type="ctrShpMap" val="fNode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hoose name="Name50">
              <dgm:if name="Name51" axis="ch" ptType="node" func="cnt" op="equ" val="0">
                <dgm:constrLst>
                  <dgm:constr type="w" for="ch" forName="singleCenter" refType="w"/>
                  <dgm:constr type="h" for="ch" forName="singleCenter" refType="w" refFor="ch" refForName="singleCenter"/>
                </dgm:constrLst>
              </dgm:if>
              <dgm:if name="Name52" axis="ch" ptType="node" func="cnt" op="equ" val="1">
                <dgm:constrLst>
                  <dgm:constr type="w" for="ch" forName="singleCenter" refType="w" fact="0.5"/>
                  <dgm:constr type="h" for="ch" forName="singleCenter" refType="w" refFor="ch" refForName="singleCenter"/>
                  <dgm:constr type="userS" for="ch" ptType="node" refType="w" refFor="ch" refForName="singleCenter" fact="0.67"/>
                </dgm:constrLst>
              </dgm:if>
              <dgm:else name="Name53">
                <dgm:constrLst>
                  <dgm:constr type="w" for="ch" forName="singleCenter" refType="w" fact="0.3"/>
                  <dgm:constr type="h" for="ch" forName="singleCenter" refType="w" refFor="ch" refForName="singleCenter"/>
                  <dgm:constr type="userS" for="ch" ptType="node" refType="w" refFor="ch" refForName="singleCenter" fact="0.67"/>
                </dgm:constrLst>
              </dgm:else>
            </dgm:choose>
            <dgm:layoutNode name="singleCenter" styleLbl="node1">
              <dgm:varLst>
                <dgm:chMax val="7"/>
                <dgm:chPref val="7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self" ptType="node"/>
              <dgm:constrLst>
                <dgm:constr type="tMarg" refType="primFontSz" fact="0.2"/>
                <dgm:constr type="bMarg" refType="primFontSz" fact="0.2"/>
                <dgm:constr type="lMarg" refType="primFontSz" fact="0.2"/>
                <dgm:constr type="rMarg" refType="primFontSz" fact="0.2"/>
              </dgm:constrLst>
              <dgm:ruleLst>
                <dgm:rule type="primFontSz" val="5" fact="NaN" max="NaN"/>
              </dgm:ruleLst>
            </dgm:layoutNode>
            <dgm:forEach name="Name54" axis="ch" cnt="21">
              <dgm:forEach name="Name55" axis="self" ptType="parTrans">
                <dgm:layoutNode name="Name56">
                  <dgm:alg type="conn">
                    <dgm:param type="dim" val="1D"/>
                    <dgm:param type="begPts" val="auto"/>
                    <dgm:param type="endPts" val="auto"/>
                    <dgm:param type="begSty" val="noArr"/>
                    <dgm:param type="endSty" val="noArr"/>
                  </dgm:alg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</dgm:layoutNode>
              </dgm:forEach>
              <dgm:forEach name="Name57" axis="self" ptType="node">
                <dgm:layoutNode name="text0" styleLbl="node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/>
                  </dgm:shape>
                  <dgm:presOf axis="desOrSelf" ptType="node"/>
                  <dgm:constrLst>
                    <dgm:constr type="userS"/>
                    <dgm:constr type="w" refType="userS"/>
                    <dgm:constr type="h" refType="w"/>
                    <dgm:constr type="tMarg" refType="primFontSz" fact="0.2"/>
                    <dgm:constr type="bMarg" refType="primFontSz" fact="0.2"/>
                    <dgm:constr type="lMarg" refType="primFontSz" fact="0.2"/>
                    <dgm:constr type="rMarg" refType="primFontSz" fact="0.2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if>
        <dgm:else name="Name58">
          <dgm:layoutNode name="textCenter" styleLbl="node1">
            <dgm:alg type="tx"/>
            <dgm:shape xmlns:r="http://schemas.openxmlformats.org/officeDocument/2006/relationships" type="roundRect" r:blip="">
              <dgm:adjLst/>
            </dgm:shape>
            <dgm:presOf axis="self" ptType="node"/>
            <dgm:constrLst>
              <dgm:constr type="tMarg" refType="primFontSz" fact="0.2"/>
              <dgm:constr type="bMarg" refType="primFontSz" fact="0.2"/>
              <dgm:constr type="lMarg" refType="primFontSz" fact="0.2"/>
              <dgm:constr type="rMarg" refType="primFontSz" fact="0.2"/>
            </dgm:constrLst>
            <dgm:ruleLst>
              <dgm:rule type="primFontSz" val="5" fact="NaN" max="NaN"/>
            </dgm:ruleLst>
          </dgm:layoutNode>
          <dgm:choose name="Name59">
            <dgm:if name="Name60" axis="ch" ptType="node" func="cnt" op="gte" val="1">
              <dgm:layoutNode name="cycle_1">
                <dgm:choose name="Name61">
                  <dgm:if name="Name62" func="var" arg="dir" op="equ" val="norm">
                    <dgm:choose name="Name63">
                      <dgm:if name="Name64" axis="ch" ptType="node" func="cnt" op="equ" val="1">
                        <dgm:choose name="Name65">
                          <dgm:if name="Name66" axis="ch ch" ptType="node node" st="1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67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90"/>
                            </dgm:alg>
                          </dgm:if>
                          <dgm:else name="Name68">
                            <dgm:alg type="cycle">
                              <dgm:param type="ctrShpMap" val="fNode"/>
                              <dgm:param type="stAng" val="0"/>
                              <dgm:param type="spanAng" val="180"/>
                            </dgm:alg>
                          </dgm:else>
                        </dgm:choose>
                      </dgm:if>
                      <dgm:if name="Name69" axis="ch" ptType="node" func="cnt" op="equ" val="2">
                        <dgm:choose name="Name70">
                          <dgm:if name="Name7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7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73">
                            <dgm:alg type="cycle">
                              <dgm:param type="ctrShpMap" val="fNode"/>
                              <dgm:param type="stAng" val="270"/>
                              <dgm:param type="spanAng" val="180"/>
                            </dgm:alg>
                          </dgm:else>
                        </dgm:choose>
                      </dgm:if>
                      <dgm:if name="Name74" axis="ch" ptType="node" func="cnt" op="equ" val="3">
                        <dgm:choose name="Name75">
                          <dgm:if name="Name7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7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78">
                            <dgm:alg type="cycle">
                              <dgm:param type="ctrShpMap" val="fNode"/>
                              <dgm:param type="stAng" val="270"/>
                              <dgm:param type="spanAng" val="180"/>
                            </dgm:alg>
                          </dgm:else>
                        </dgm:choose>
                      </dgm:if>
                      <dgm:if name="Name79" axis="ch" ptType="node" func="cnt" op="equ" val="4">
                        <dgm:choose name="Name80">
                          <dgm:if name="Name8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8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83">
                            <dgm:alg type="cycle">
                              <dgm:param type="ctrShpMap" val="fNode"/>
                              <dgm:param type="stAng" val="292.5"/>
                              <dgm:param type="spanAng" val="135"/>
                            </dgm:alg>
                          </dgm:else>
                        </dgm:choose>
                      </dgm:if>
                      <dgm:if name="Name84" axis="ch" ptType="node" func="cnt" op="equ" val="5">
                        <dgm:choose name="Name85">
                          <dgm:if name="Name8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8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8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89" axis="ch" ptType="node" func="cnt" op="equ" val="6">
                        <dgm:choose name="Name90">
                          <dgm:if name="Name9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9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93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94" axis="ch" ptType="node" func="cnt" op="gte" val="7">
                        <dgm:choose name="Name95">
                          <dgm:if name="Name9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9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9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99"/>
                    </dgm:choose>
                  </dgm:if>
                  <dgm:else name="Name100">
                    <dgm:choose name="Name101">
                      <dgm:if name="Name102" axis="ch" ptType="node" func="cnt" op="equ" val="1">
                        <dgm:choose name="Name103">
                          <dgm:if name="Name104" axis="ch ch" ptType="node node" st="1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105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-90"/>
                            </dgm:alg>
                          </dgm:if>
                          <dgm:else name="Name106">
                            <dgm:alg type="cycle">
                              <dgm:param type="ctrShpMap" val="fNode"/>
                              <dgm:param type="stAng" val="0"/>
                              <dgm:param type="spanAng" val="-180"/>
                            </dgm:alg>
                          </dgm:else>
                        </dgm:choose>
                      </dgm:if>
                      <dgm:if name="Name107" axis="ch" ptType="node" func="cnt" op="equ" val="2">
                        <dgm:choose name="Name108">
                          <dgm:if name="Name10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1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11">
                            <dgm:alg type="cycle">
                              <dgm:param type="ctrShpMap" val="fNode"/>
                              <dgm:param type="stAng" val="90"/>
                              <dgm:param type="spanAng" val="-180"/>
                            </dgm:alg>
                          </dgm:else>
                        </dgm:choose>
                      </dgm:if>
                      <dgm:if name="Name112" axis="ch" ptType="node" func="cnt" op="equ" val="3">
                        <dgm:choose name="Name113">
                          <dgm:if name="Name11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1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16">
                            <dgm:alg type="cycle">
                              <dgm:param type="ctrShpMap" val="fNode"/>
                              <dgm:param type="stAng" val="90"/>
                              <dgm:param type="spanAng" val="-180"/>
                            </dgm:alg>
                          </dgm:else>
                        </dgm:choose>
                      </dgm:if>
                      <dgm:if name="Name117" axis="ch" ptType="node" func="cnt" op="equ" val="4">
                        <dgm:choose name="Name118">
                          <dgm:if name="Name11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2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21">
                            <dgm:alg type="cycle">
                              <dgm:param type="ctrShpMap" val="fNode"/>
                              <dgm:param type="stAng" val="67.5"/>
                              <dgm:param type="spanAng" val="-135"/>
                            </dgm:alg>
                          </dgm:else>
                        </dgm:choose>
                      </dgm:if>
                      <dgm:if name="Name122" axis="ch" ptType="node" func="cnt" op="equ" val="5">
                        <dgm:choose name="Name123">
                          <dgm:if name="Name12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2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2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127" axis="ch" ptType="node" func="cnt" op="equ" val="6">
                        <dgm:choose name="Name128">
                          <dgm:if name="Name12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3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31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132" axis="ch" ptType="node" func="cnt" op="gte" val="7">
                        <dgm:choose name="Name133">
                          <dgm:if name="Name13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3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3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137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138" axis="ch" ptType="node" cnt="1">
                  <dgm:layoutNode name="childCenter1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139" axis="ch">
                    <dgm:forEach name="Name140" axis="self" ptType="parTrans">
                      <dgm:layoutNode name="Name141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142" axis="self" ptType="node">
                      <dgm:layoutNode name="text1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143" axis="ch" ptType="parTrans" cnt="1">
                <dgm:layoutNode name="Name144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1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145"/>
          </dgm:choose>
          <dgm:choose name="Name146">
            <dgm:if name="Name147" axis="ch" ptType="node" func="cnt" op="gte" val="2">
              <dgm:layoutNode name="cycle_2">
                <dgm:choose name="Name148">
                  <dgm:if name="Name149" func="var" arg="dir" op="equ" val="norm">
                    <dgm:choose name="Name150">
                      <dgm:if name="Name151" axis="ch" ptType="node" func="cnt" op="equ" val="2">
                        <dgm:choose name="Name152">
                          <dgm:if name="Name153" axis="ch ch" ptType="node node" st="2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154" axis="ch ch" ptType="node node" st="2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155">
                            <dgm:alg type="cycle">
                              <dgm:param type="ctrShpMap" val="fNode"/>
                              <dgm:param type="stAng" val="90"/>
                              <dgm:param type="spanAng" val="180"/>
                            </dgm:alg>
                          </dgm:else>
                        </dgm:choose>
                      </dgm:if>
                      <dgm:if name="Name156" axis="ch" ptType="node" func="cnt" op="equ" val="3">
                        <dgm:choose name="Name157">
                          <dgm:if name="Name158" axis="ch ch" ptType="node node" st="2 1" cnt="1 0" func="cnt" op="equ" val="1">
                            <dgm:alg type="cycle">
                              <dgm:param type="ctrShpMap" val="fNode"/>
                              <dgm:param type="stAng" val="120"/>
                              <dgm:param type="horzAlign" val="r"/>
                              <dgm:param type="vertAlign" val="b"/>
                            </dgm:alg>
                          </dgm:if>
                          <dgm:if name="Name159" axis="ch ch" ptType="node node" st="2 1" cnt="1 0" func="cnt" op="equ" val="2">
                            <dgm:alg type="cycle">
                              <dgm:param type="ctrShpMap" val="fNode"/>
                              <dgm:param type="stAng" val="75"/>
                              <dgm:param type="spanAng" val="90"/>
                              <dgm:param type="horzAlign" val="r"/>
                              <dgm:param type="vertAlign" val="b"/>
                            </dgm:alg>
                          </dgm:if>
                          <dgm:else name="Name160">
                            <dgm:alg type="cycle">
                              <dgm:param type="ctrShpMap" val="fNode"/>
                              <dgm:param type="stAng" val="30"/>
                              <dgm:param type="spanAng" val="180"/>
                            </dgm:alg>
                          </dgm:else>
                        </dgm:choose>
                      </dgm:if>
                      <dgm:if name="Name161" axis="ch" ptType="node" func="cnt" op="equ" val="4">
                        <dgm:choose name="Name162">
                          <dgm:if name="Name163" axis="ch ch" ptType="node node" st="2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164" axis="ch ch" ptType="node node" st="2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90"/>
                            </dgm:alg>
                          </dgm:if>
                          <dgm:else name="Name165">
                            <dgm:alg type="cycle">
                              <dgm:param type="ctrShpMap" val="fNode"/>
                              <dgm:param type="stAng" val="22.5"/>
                              <dgm:param type="spanAng" val="135"/>
                            </dgm:alg>
                          </dgm:else>
                        </dgm:choose>
                      </dgm:if>
                      <dgm:if name="Name166" axis="ch" ptType="node" func="cnt" op="equ" val="5">
                        <dgm:choose name="Name167">
                          <dgm:if name="Name168" axis="ch ch" ptType="node node" st="2 1" cnt="1 0" func="cnt" op="equ" val="1">
                            <dgm:alg type="cycle">
                              <dgm:param type="ctrShpMap" val="fNode"/>
                              <dgm:param type="stAng" val="72"/>
                            </dgm:alg>
                          </dgm:if>
                          <dgm:if name="Name169" axis="ch ch" ptType="node node" st="2 1" cnt="1 0" func="cnt" op="equ" val="2">
                            <dgm:alg type="cycle">
                              <dgm:param type="ctrShpMap" val="fNode"/>
                              <dgm:param type="stAng" val="27"/>
                              <dgm:param type="spanAng" val="90"/>
                            </dgm:alg>
                          </dgm:if>
                          <dgm:else name="Name17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171" axis="ch" ptType="node" func="cnt" op="equ" val="6">
                        <dgm:choose name="Name172">
                          <dgm:if name="Name173" axis="ch ch" ptType="node node" st="2 1" cnt="1 0" func="cnt" op="equ" val="1">
                            <dgm:alg type="cycle">
                              <dgm:param type="ctrShpMap" val="fNode"/>
                              <dgm:param type="stAng" val="60"/>
                            </dgm:alg>
                          </dgm:if>
                          <dgm:if name="Name174" axis="ch ch" ptType="node node" st="2 1" cnt="1 0" func="cnt" op="equ" val="2">
                            <dgm:alg type="cycle">
                              <dgm:param type="ctrShpMap" val="fNode"/>
                              <dgm:param type="stAng" val="15"/>
                              <dgm:param type="spanAng" val="90"/>
                            </dgm:alg>
                          </dgm:if>
                          <dgm:else name="Name175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176" axis="ch" ptType="node" func="cnt" op="gte" val="7">
                        <dgm:choose name="Name177">
                          <dgm:if name="Name178" axis="ch ch" ptType="node node" st="2 1" cnt="1 0" func="cnt" op="equ" val="1">
                            <dgm:alg type="cycle">
                              <dgm:param type="ctrShpMap" val="fNode"/>
                              <dgm:param type="stAng" val="51"/>
                            </dgm:alg>
                          </dgm:if>
                          <dgm:if name="Name179" axis="ch ch" ptType="node node" st="2 1" cnt="1 0" func="cnt" op="equ" val="2">
                            <dgm:alg type="cycle">
                              <dgm:param type="ctrShpMap" val="fNode"/>
                              <dgm:param type="stAng" val="6"/>
                              <dgm:param type="spanAng" val="90"/>
                            </dgm:alg>
                          </dgm:if>
                          <dgm:else name="Name18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181"/>
                    </dgm:choose>
                  </dgm:if>
                  <dgm:else name="Name182">
                    <dgm:choose name="Name183">
                      <dgm:if name="Name184" axis="ch" ptType="node" func="cnt" op="equ" val="2">
                        <dgm:choose name="Name185">
                          <dgm:if name="Name186" axis="ch ch" ptType="node node" st="2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187" axis="ch ch" ptType="node node" st="2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188">
                            <dgm:alg type="cycle">
                              <dgm:param type="ctrShpMap" val="fNode"/>
                              <dgm:param type="stAng" val="270"/>
                              <dgm:param type="spanAng" val="-180"/>
                            </dgm:alg>
                          </dgm:else>
                        </dgm:choose>
                      </dgm:if>
                      <dgm:if name="Name189" axis="ch" ptType="node" func="cnt" op="equ" val="3">
                        <dgm:choose name="Name190">
                          <dgm:if name="Name191" axis="ch ch" ptType="node node" st="2 1" cnt="1 0" func="cnt" op="equ" val="1">
                            <dgm:alg type="cycle">
                              <dgm:param type="ctrShpMap" val="fNode"/>
                              <dgm:param type="stAng" val="240"/>
                              <dgm:param type="horzAlign" val="l"/>
                              <dgm:param type="vertAlign" val="b"/>
                            </dgm:alg>
                          </dgm:if>
                          <dgm:if name="Name192" axis="ch ch" ptType="node node" st="2 1" cnt="1 0" func="cnt" op="equ" val="2">
                            <dgm:alg type="cycle">
                              <dgm:param type="ctrShpMap" val="fNode"/>
                              <dgm:param type="stAng" val="285"/>
                              <dgm:param type="spanAng" val="-90"/>
                              <dgm:param type="horzAlign" val="l"/>
                              <dgm:param type="vertAlign" val="b"/>
                            </dgm:alg>
                          </dgm:if>
                          <dgm:else name="Name193">
                            <dgm:alg type="cycle">
                              <dgm:param type="ctrShpMap" val="fNode"/>
                              <dgm:param type="stAng" val="330"/>
                              <dgm:param type="spanAng" val="-180"/>
                            </dgm:alg>
                          </dgm:else>
                        </dgm:choose>
                      </dgm:if>
                      <dgm:if name="Name194" axis="ch" ptType="node" func="cnt" op="equ" val="4">
                        <dgm:choose name="Name195">
                          <dgm:if name="Name196" axis="ch ch" ptType="node node" st="2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197" axis="ch ch" ptType="node node" st="2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-90"/>
                            </dgm:alg>
                          </dgm:if>
                          <dgm:else name="Name198">
                            <dgm:alg type="cycle">
                              <dgm:param type="ctrShpMap" val="fNode"/>
                              <dgm:param type="stAng" val="337.5"/>
                              <dgm:param type="spanAng" val="-135"/>
                            </dgm:alg>
                          </dgm:else>
                        </dgm:choose>
                      </dgm:if>
                      <dgm:if name="Name199" axis="ch" ptType="node" func="cnt" op="equ" val="5">
                        <dgm:choose name="Name200">
                          <dgm:if name="Name201" axis="ch ch" ptType="node node" st="2 1" cnt="1 0" func="cnt" op="equ" val="1">
                            <dgm:alg type="cycle">
                              <dgm:param type="ctrShpMap" val="fNode"/>
                              <dgm:param type="stAng" val="288"/>
                            </dgm:alg>
                          </dgm:if>
                          <dgm:if name="Name202" axis="ch ch" ptType="node node" st="2 1" cnt="1 0" func="cnt" op="equ" val="2">
                            <dgm:alg type="cycle">
                              <dgm:param type="ctrShpMap" val="fNode"/>
                              <dgm:param type="stAng" val="333"/>
                              <dgm:param type="spanAng" val="-90"/>
                            </dgm:alg>
                          </dgm:if>
                          <dgm:else name="Name203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04" axis="ch" ptType="node" func="cnt" op="equ" val="6">
                        <dgm:choose name="Name205">
                          <dgm:if name="Name206" axis="ch ch" ptType="node node" st="2 1" cnt="1 0" func="cnt" op="equ" val="1">
                            <dgm:alg type="cycle">
                              <dgm:param type="ctrShpMap" val="fNode"/>
                              <dgm:param type="stAng" val="300"/>
                            </dgm:alg>
                          </dgm:if>
                          <dgm:if name="Name207" axis="ch ch" ptType="node node" st="2 1" cnt="1 0" func="cnt" op="equ" val="2">
                            <dgm:alg type="cycle">
                              <dgm:param type="ctrShpMap" val="fNode"/>
                              <dgm:param type="stAng" val="345"/>
                              <dgm:param type="spanAng" val="-90"/>
                            </dgm:alg>
                          </dgm:if>
                          <dgm:else name="Name208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09" axis="ch" ptType="node" func="cnt" op="gte" val="7">
                        <dgm:choose name="Name210">
                          <dgm:if name="Name211" axis="ch ch" ptType="node node" st="2 1" cnt="1 0" func="cnt" op="equ" val="1">
                            <dgm:alg type="cycle">
                              <dgm:param type="ctrShpMap" val="fNode"/>
                              <dgm:param type="stAng" val="308"/>
                            </dgm:alg>
                          </dgm:if>
                          <dgm:if name="Name212" axis="ch ch" ptType="node node" st="2 1" cnt="1 0" func="cnt" op="equ" val="2">
                            <dgm:alg type="cycle">
                              <dgm:param type="ctrShpMap" val="fNode"/>
                              <dgm:param type="stAng" val="353"/>
                              <dgm:param type="spanAng" val="-90"/>
                            </dgm:alg>
                          </dgm:if>
                          <dgm:else name="Name213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214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215" axis="ch" ptType="node" st="2" cnt="1">
                  <dgm:layoutNode name="childCenter2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216" axis="ch">
                    <dgm:forEach name="Name217" axis="self" ptType="parTrans">
                      <dgm:layoutNode name="Name218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219" axis="self" ptType="node">
                      <dgm:layoutNode name="text2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220" axis="ch" ptType="parTrans" st="2" cnt="1">
                <dgm:layoutNode name="Name221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222"/>
          </dgm:choose>
          <dgm:choose name="Name223">
            <dgm:if name="Name224" axis="ch" ptType="node" func="cnt" op="gte" val="3">
              <dgm:layoutNode name="cycle_3">
                <dgm:choose name="Name225">
                  <dgm:if name="Name226" func="var" arg="dir" op="equ" val="norm">
                    <dgm:choose name="Name227">
                      <dgm:if name="Name228" axis="ch" ptType="node" func="cnt" op="equ" val="3">
                        <dgm:choose name="Name229">
                          <dgm:if name="Name230" axis="ch ch" ptType="node node" st="3 1" cnt="1 0" func="cnt" op="equ" val="1">
                            <dgm:alg type="cycle">
                              <dgm:param type="ctrShpMap" val="fNode"/>
                              <dgm:param type="stAng" val="240"/>
                              <dgm:param type="horzAlign" val="l"/>
                              <dgm:param type="vertAlign" val="b"/>
                            </dgm:alg>
                          </dgm:if>
                          <dgm:if name="Name231" axis="ch ch" ptType="node node" st="3 1" cnt="1 0" func="cnt" op="equ" val="2">
                            <dgm:alg type="cycle">
                              <dgm:param type="ctrShpMap" val="fNode"/>
                              <dgm:param type="stAng" val="195"/>
                              <dgm:param type="spanAng" val="90"/>
                              <dgm:param type="horzAlign" val="l"/>
                              <dgm:param type="vertAlign" val="b"/>
                            </dgm:alg>
                          </dgm:if>
                          <dgm:else name="Name232">
                            <dgm:alg type="cycle">
                              <dgm:param type="ctrShpMap" val="fNode"/>
                              <dgm:param type="stAng" val="150"/>
                              <dgm:param type="spanAng" val="180"/>
                            </dgm:alg>
                          </dgm:else>
                        </dgm:choose>
                      </dgm:if>
                      <dgm:if name="Name233" axis="ch" ptType="node" func="cnt" op="equ" val="4">
                        <dgm:choose name="Name234">
                          <dgm:if name="Name235" axis="ch ch" ptType="node node" st="3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236" axis="ch ch" ptType="node node" st="3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237">
                            <dgm:alg type="cycle">
                              <dgm:param type="ctrShpMap" val="fNode"/>
                              <dgm:param type="stAng" val="112.5"/>
                              <dgm:param type="spanAng" val="135"/>
                            </dgm:alg>
                          </dgm:else>
                        </dgm:choose>
                      </dgm:if>
                      <dgm:if name="Name238" axis="ch" ptType="node" func="cnt" op="equ" val="5">
                        <dgm:choose name="Name239">
                          <dgm:if name="Name240" axis="ch ch" ptType="node node" st="3 1" cnt="1 0" func="cnt" op="equ" val="1">
                            <dgm:alg type="cycle">
                              <dgm:param type="ctrShpMap" val="fNode"/>
                              <dgm:param type="stAng" val="144"/>
                            </dgm:alg>
                          </dgm:if>
                          <dgm:if name="Name241" axis="ch ch" ptType="node node" st="3 1" cnt="1 0" func="cnt" op="equ" val="2">
                            <dgm:alg type="cycle">
                              <dgm:param type="ctrShpMap" val="fNode"/>
                              <dgm:param type="stAng" val="99"/>
                              <dgm:param type="spanAng" val="90"/>
                            </dgm:alg>
                          </dgm:if>
                          <dgm:else name="Name242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243" axis="ch" ptType="node" func="cnt" op="equ" val="6">
                        <dgm:choose name="Name244">
                          <dgm:if name="Name245" axis="ch ch" ptType="node node" st="3 1" cnt="1 0" func="cnt" op="equ" val="1">
                            <dgm:alg type="cycle">
                              <dgm:param type="ctrShpMap" val="fNode"/>
                              <dgm:param type="stAng" val="120"/>
                            </dgm:alg>
                          </dgm:if>
                          <dgm:if name="Name246" axis="ch ch" ptType="node node" st="3 1" cnt="1 0" func="cnt" op="equ" val="2">
                            <dgm:alg type="cycle">
                              <dgm:param type="ctrShpMap" val="fNode"/>
                              <dgm:param type="stAng" val="75"/>
                              <dgm:param type="spanAng" val="90"/>
                            </dgm:alg>
                          </dgm:if>
                          <dgm:else name="Name247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248" axis="ch" ptType="node" func="cnt" op="gte" val="7">
                        <dgm:choose name="Name249">
                          <dgm:if name="Name250" axis="ch ch" ptType="node node" st="3 1" cnt="1 0" func="cnt" op="equ" val="1">
                            <dgm:alg type="cycle">
                              <dgm:param type="ctrShpMap" val="fNode"/>
                              <dgm:param type="stAng" val="102"/>
                            </dgm:alg>
                          </dgm:if>
                          <dgm:if name="Name251" axis="ch ch" ptType="node node" st="3 1" cnt="1 0" func="cnt" op="equ" val="2">
                            <dgm:alg type="cycle">
                              <dgm:param type="ctrShpMap" val="fNode"/>
                              <dgm:param type="stAng" val="57"/>
                              <dgm:param type="spanAng" val="90"/>
                            </dgm:alg>
                          </dgm:if>
                          <dgm:else name="Name252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253"/>
                    </dgm:choose>
                  </dgm:if>
                  <dgm:else name="Name254">
                    <dgm:choose name="Name255">
                      <dgm:if name="Name256" axis="ch" ptType="node" func="cnt" op="equ" val="3">
                        <dgm:choose name="Name257">
                          <dgm:if name="Name258" axis="ch ch" ptType="node node" st="3 1" cnt="1 0" func="cnt" op="equ" val="1">
                            <dgm:alg type="cycle">
                              <dgm:param type="ctrShpMap" val="fNode"/>
                              <dgm:param type="stAng" val="120"/>
                              <dgm:param type="horzAlign" val="r"/>
                              <dgm:param type="vertAlign" val="b"/>
                            </dgm:alg>
                          </dgm:if>
                          <dgm:if name="Name259" axis="ch ch" ptType="node node" st="3 1" cnt="1 0" func="cnt" op="equ" val="2">
                            <dgm:alg type="cycle">
                              <dgm:param type="ctrShpMap" val="fNode"/>
                              <dgm:param type="stAng" val="165"/>
                              <dgm:param type="spanAng" val="-90"/>
                              <dgm:param type="horzAlign" val="r"/>
                              <dgm:param type="vertAlign" val="b"/>
                            </dgm:alg>
                          </dgm:if>
                          <dgm:else name="Name260">
                            <dgm:alg type="cycle">
                              <dgm:param type="ctrShpMap" val="fNode"/>
                              <dgm:param type="stAng" val="210"/>
                              <dgm:param type="spanAng" val="-180"/>
                            </dgm:alg>
                          </dgm:else>
                        </dgm:choose>
                      </dgm:if>
                      <dgm:if name="Name261" axis="ch" ptType="node" func="cnt" op="equ" val="4">
                        <dgm:choose name="Name262">
                          <dgm:if name="Name263" axis="ch ch" ptType="node node" st="3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264" axis="ch ch" ptType="node node" st="3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265">
                            <dgm:alg type="cycle">
                              <dgm:param type="ctrShpMap" val="fNode"/>
                              <dgm:param type="stAng" val="247.5"/>
                              <dgm:param type="spanAng" val="-135"/>
                            </dgm:alg>
                          </dgm:else>
                        </dgm:choose>
                      </dgm:if>
                      <dgm:if name="Name266" axis="ch" ptType="node" func="cnt" op="equ" val="5">
                        <dgm:choose name="Name267">
                          <dgm:if name="Name268" axis="ch ch" ptType="node node" st="3 1" cnt="1 0" func="cnt" op="equ" val="1">
                            <dgm:alg type="cycle">
                              <dgm:param type="ctrShpMap" val="fNode"/>
                              <dgm:param type="stAng" val="216"/>
                            </dgm:alg>
                          </dgm:if>
                          <dgm:if name="Name269" axis="ch ch" ptType="node node" st="3 1" cnt="1 0" func="cnt" op="equ" val="2">
                            <dgm:alg type="cycle">
                              <dgm:param type="ctrShpMap" val="fNode"/>
                              <dgm:param type="stAng" val="261"/>
                              <dgm:param type="spanAng" val="-90"/>
                            </dgm:alg>
                          </dgm:if>
                          <dgm:else name="Name270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71" axis="ch" ptType="node" func="cnt" op="equ" val="6">
                        <dgm:choose name="Name272">
                          <dgm:if name="Name273" axis="ch ch" ptType="node node" st="3 1" cnt="1 0" func="cnt" op="equ" val="1">
                            <dgm:alg type="cycle">
                              <dgm:param type="ctrShpMap" val="fNode"/>
                              <dgm:param type="stAng" val="240"/>
                            </dgm:alg>
                          </dgm:if>
                          <dgm:if name="Name274" axis="ch ch" ptType="node node" st="3 1" cnt="1 0" func="cnt" op="equ" val="2">
                            <dgm:alg type="cycle">
                              <dgm:param type="ctrShpMap" val="fNode"/>
                              <dgm:param type="stAng" val="285"/>
                              <dgm:param type="spanAng" val="-90"/>
                            </dgm:alg>
                          </dgm:if>
                          <dgm:else name="Name275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76" axis="ch" ptType="node" func="cnt" op="gte" val="7">
                        <dgm:choose name="Name277">
                          <dgm:if name="Name278" axis="ch ch" ptType="node node" st="3 1" cnt="1 0" func="cnt" op="equ" val="1">
                            <dgm:alg type="cycle">
                              <dgm:param type="ctrShpMap" val="fNode"/>
                              <dgm:param type="stAng" val="257"/>
                            </dgm:alg>
                          </dgm:if>
                          <dgm:if name="Name279" axis="ch ch" ptType="node node" st="3 1" cnt="1 0" func="cnt" op="equ" val="2">
                            <dgm:alg type="cycle">
                              <dgm:param type="ctrShpMap" val="fNode"/>
                              <dgm:param type="stAng" val="302"/>
                              <dgm:param type="spanAng" val="-90"/>
                            </dgm:alg>
                          </dgm:if>
                          <dgm:else name="Name280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281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282" axis="ch" ptType="node" st="3" cnt="1">
                  <dgm:layoutNode name="childCenter3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283" axis="ch">
                    <dgm:forEach name="Name284" axis="self" ptType="parTrans">
                      <dgm:layoutNode name="Name285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286" axis="self" ptType="node">
                      <dgm:layoutNode name="text3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287" axis="ch" ptType="parTrans" st="3" cnt="1">
                <dgm:layoutNode name="Name288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3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289"/>
          </dgm:choose>
          <dgm:choose name="Name290">
            <dgm:if name="Name291" axis="ch" ptType="node" func="cnt" op="gte" val="4">
              <dgm:layoutNode name="cycle_4">
                <dgm:choose name="Name292">
                  <dgm:if name="Name293" func="var" arg="dir" op="equ" val="norm">
                    <dgm:choose name="Name294">
                      <dgm:if name="Name295" axis="ch" ptType="node" func="cnt" op="equ" val="4">
                        <dgm:choose name="Name296">
                          <dgm:if name="Name297" axis="ch ch" ptType="node node" st="4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298" axis="ch ch" ptType="node node" st="4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90"/>
                            </dgm:alg>
                          </dgm:if>
                          <dgm:else name="Name299">
                            <dgm:alg type="cycle">
                              <dgm:param type="ctrShpMap" val="fNode"/>
                              <dgm:param type="stAng" val="202.5"/>
                              <dgm:param type="spanAng" val="135"/>
                            </dgm:alg>
                          </dgm:else>
                        </dgm:choose>
                      </dgm:if>
                      <dgm:if name="Name300" axis="ch" ptType="node" func="cnt" op="equ" val="5">
                        <dgm:choose name="Name301">
                          <dgm:if name="Name302" axis="ch ch" ptType="node node" st="4 1" cnt="1 0" func="cnt" op="equ" val="1">
                            <dgm:alg type="cycle">
                              <dgm:param type="ctrShpMap" val="fNode"/>
                              <dgm:param type="stAng" val="216"/>
                            </dgm:alg>
                          </dgm:if>
                          <dgm:if name="Name303" axis="ch ch" ptType="node node" st="4 1" cnt="1 0" func="cnt" op="equ" val="2">
                            <dgm:alg type="cycle">
                              <dgm:param type="ctrShpMap" val="fNode"/>
                              <dgm:param type="stAng" val="171"/>
                              <dgm:param type="spanAng" val="90"/>
                            </dgm:alg>
                          </dgm:if>
                          <dgm:else name="Name304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05" axis="ch" ptType="node" func="cnt" op="equ" val="6">
                        <dgm:choose name="Name306">
                          <dgm:if name="Name307" axis="ch ch" ptType="node node" st="4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308" axis="ch ch" ptType="node node" st="4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309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10" axis="ch" ptType="node" func="cnt" op="gte" val="7">
                        <dgm:choose name="Name311">
                          <dgm:if name="Name312" axis="ch ch" ptType="node node" st="4 1" cnt="1 0" func="cnt" op="equ" val="1">
                            <dgm:alg type="cycle">
                              <dgm:param type="ctrShpMap" val="fNode"/>
                              <dgm:param type="stAng" val="154"/>
                            </dgm:alg>
                          </dgm:if>
                          <dgm:if name="Name313" axis="ch ch" ptType="node node" st="4 1" cnt="1 0" func="cnt" op="equ" val="2">
                            <dgm:alg type="cycle">
                              <dgm:param type="ctrShpMap" val="fNode"/>
                              <dgm:param type="stAng" val="109"/>
                              <dgm:param type="spanAng" val="90"/>
                            </dgm:alg>
                          </dgm:if>
                          <dgm:else name="Name314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315"/>
                    </dgm:choose>
                  </dgm:if>
                  <dgm:else name="Name316">
                    <dgm:choose name="Name317">
                      <dgm:if name="Name318" axis="ch" ptType="node" func="cnt" op="equ" val="4">
                        <dgm:choose name="Name319">
                          <dgm:if name="Name320" axis="ch ch" ptType="node node" st="4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321" axis="ch ch" ptType="node node" st="4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-90"/>
                            </dgm:alg>
                          </dgm:if>
                          <dgm:else name="Name322">
                            <dgm:alg type="cycle">
                              <dgm:param type="ctrShpMap" val="fNode"/>
                              <dgm:param type="stAng" val="157.5"/>
                              <dgm:param type="spanAng" val="-135"/>
                            </dgm:alg>
                          </dgm:else>
                        </dgm:choose>
                      </dgm:if>
                      <dgm:if name="Name323" axis="ch" ptType="node" func="cnt" op="equ" val="5">
                        <dgm:choose name="Name324">
                          <dgm:if name="Name325" axis="ch ch" ptType="node node" st="4 1" cnt="1 0" func="cnt" op="equ" val="1">
                            <dgm:alg type="cycle">
                              <dgm:param type="ctrShpMap" val="fNode"/>
                              <dgm:param type="stAng" val="144"/>
                            </dgm:alg>
                          </dgm:if>
                          <dgm:if name="Name326" axis="ch ch" ptType="node node" st="4 1" cnt="1 0" func="cnt" op="equ" val="2">
                            <dgm:alg type="cycle">
                              <dgm:param type="ctrShpMap" val="fNode"/>
                              <dgm:param type="stAng" val="189"/>
                              <dgm:param type="spanAng" val="-90"/>
                            </dgm:alg>
                          </dgm:if>
                          <dgm:else name="Name327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28" axis="ch" ptType="node" func="cnt" op="equ" val="6">
                        <dgm:choose name="Name329">
                          <dgm:if name="Name330" axis="ch ch" ptType="node node" st="4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331" axis="ch ch" ptType="node node" st="4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332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33" axis="ch" ptType="node" func="cnt" op="gte" val="7">
                        <dgm:choose name="Name334">
                          <dgm:if name="Name335" axis="ch ch" ptType="node node" st="4 1" cnt="1 0" func="cnt" op="equ" val="1">
                            <dgm:alg type="cycle">
                              <dgm:param type="ctrShpMap" val="fNode"/>
                              <dgm:param type="stAng" val="205"/>
                            </dgm:alg>
                          </dgm:if>
                          <dgm:if name="Name336" axis="ch ch" ptType="node node" st="4 1" cnt="1 0" func="cnt" op="equ" val="2">
                            <dgm:alg type="cycle">
                              <dgm:param type="ctrShpMap" val="fNode"/>
                              <dgm:param type="stAng" val="250"/>
                              <dgm:param type="spanAng" val="-90"/>
                            </dgm:alg>
                          </dgm:if>
                          <dgm:else name="Name337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338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339" axis="ch" ptType="node" st="4" cnt="1">
                  <dgm:layoutNode name="childCenter4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340" axis="ch">
                    <dgm:forEach name="Name341" axis="self" ptType="parTrans">
                      <dgm:layoutNode name="Name342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343" axis="self" ptType="node">
                      <dgm:layoutNode name="text4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344" axis="ch" ptType="parTrans" st="4" cnt="1">
                <dgm:layoutNode name="Name345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4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346"/>
          </dgm:choose>
          <dgm:choose name="Name347">
            <dgm:if name="Name348" axis="ch" ptType="node" func="cnt" op="gte" val="5">
              <dgm:layoutNode name="cycle_5">
                <dgm:choose name="Name349">
                  <dgm:if name="Name350" func="var" arg="dir" op="equ" val="norm">
                    <dgm:choose name="Name351">
                      <dgm:if name="Name352" axis="ch" ptType="node" func="cnt" op="equ" val="5">
                        <dgm:choose name="Name353">
                          <dgm:if name="Name354" axis="ch ch" ptType="node node" st="5 1" cnt="1 0" func="cnt" op="equ" val="1">
                            <dgm:alg type="cycle">
                              <dgm:param type="ctrShpMap" val="fNode"/>
                              <dgm:param type="stAng" val="288"/>
                            </dgm:alg>
                          </dgm:if>
                          <dgm:if name="Name355" axis="ch ch" ptType="node node" st="5 1" cnt="1 0" func="cnt" op="equ" val="2">
                            <dgm:alg type="cycle">
                              <dgm:param type="ctrShpMap" val="fNode"/>
                              <dgm:param type="stAng" val="243"/>
                              <dgm:param type="spanAng" val="90"/>
                            </dgm:alg>
                          </dgm:if>
                          <dgm:else name="Name356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57" axis="ch" ptType="node" func="cnt" op="equ" val="6">
                        <dgm:choose name="Name358">
                          <dgm:if name="Name359" axis="ch ch" ptType="node node" st="5 1" cnt="1 0" func="cnt" op="equ" val="1">
                            <dgm:alg type="cycle">
                              <dgm:param type="ctrShpMap" val="fNode"/>
                              <dgm:param type="stAng" val="240"/>
                            </dgm:alg>
                          </dgm:if>
                          <dgm:if name="Name360" axis="ch ch" ptType="node node" st="5 1" cnt="1 0" func="cnt" op="equ" val="2">
                            <dgm:alg type="cycle">
                              <dgm:param type="ctrShpMap" val="fNode"/>
                              <dgm:param type="stAng" val="195"/>
                              <dgm:param type="spanAng" val="90"/>
                            </dgm:alg>
                          </dgm:if>
                          <dgm:else name="Name361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62" axis="ch" ptType="node" func="cnt" op="gte" val="7">
                        <dgm:choose name="Name363">
                          <dgm:if name="Name364" axis="ch ch" ptType="node node" st="5 1" cnt="1 0" func="cnt" op="equ" val="1">
                            <dgm:alg type="cycle">
                              <dgm:param type="ctrShpMap" val="fNode"/>
                              <dgm:param type="stAng" val="205"/>
                            </dgm:alg>
                          </dgm:if>
                          <dgm:if name="Name365" axis="ch ch" ptType="node node" st="5 1" cnt="1 0" func="cnt" op="equ" val="2">
                            <dgm:alg type="cycle">
                              <dgm:param type="ctrShpMap" val="fNode"/>
                              <dgm:param type="stAng" val="160"/>
                              <dgm:param type="spanAng" val="90"/>
                            </dgm:alg>
                          </dgm:if>
                          <dgm:else name="Name366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367"/>
                    </dgm:choose>
                  </dgm:if>
                  <dgm:else name="Name368">
                    <dgm:choose name="Name369">
                      <dgm:if name="Name370" axis="ch" ptType="node" func="cnt" op="equ" val="5">
                        <dgm:choose name="Name371">
                          <dgm:if name="Name372" axis="ch ch" ptType="node node" st="5 1" cnt="1 0" func="cnt" op="equ" val="1">
                            <dgm:alg type="cycle">
                              <dgm:param type="ctrShpMap" val="fNode"/>
                              <dgm:param type="stAng" val="72"/>
                            </dgm:alg>
                          </dgm:if>
                          <dgm:if name="Name373" axis="ch ch" ptType="node node" st="5 1" cnt="1 0" func="cnt" op="equ" val="2">
                            <dgm:alg type="cycle">
                              <dgm:param type="ctrShpMap" val="fNode"/>
                              <dgm:param type="stAng" val="117"/>
                              <dgm:param type="spanAng" val="-90"/>
                            </dgm:alg>
                          </dgm:if>
                          <dgm:else name="Name374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75" axis="ch" ptType="node" func="cnt" op="equ" val="6">
                        <dgm:choose name="Name376">
                          <dgm:if name="Name377" axis="ch ch" ptType="node node" st="5 1" cnt="1 0" func="cnt" op="equ" val="1">
                            <dgm:alg type="cycle">
                              <dgm:param type="ctrShpMap" val="fNode"/>
                              <dgm:param type="stAng" val="120"/>
                            </dgm:alg>
                          </dgm:if>
                          <dgm:if name="Name378" axis="ch ch" ptType="node node" st="5 1" cnt="1 0" func="cnt" op="equ" val="2">
                            <dgm:alg type="cycle">
                              <dgm:param type="ctrShpMap" val="fNode"/>
                              <dgm:param type="stAng" val="165"/>
                              <dgm:param type="spanAng" val="-90"/>
                            </dgm:alg>
                          </dgm:if>
                          <dgm:else name="Name379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80" axis="ch" ptType="node" func="cnt" op="gte" val="7">
                        <dgm:choose name="Name381">
                          <dgm:if name="Name382" axis="ch ch" ptType="node node" st="5 1" cnt="1 0" func="cnt" op="equ" val="1">
                            <dgm:alg type="cycle">
                              <dgm:param type="ctrShpMap" val="fNode"/>
                              <dgm:param type="stAng" val="154"/>
                            </dgm:alg>
                          </dgm:if>
                          <dgm:if name="Name383" axis="ch ch" ptType="node node" st="5 1" cnt="1 0" func="cnt" op="equ" val="2">
                            <dgm:alg type="cycle">
                              <dgm:param type="ctrShpMap" val="fNode"/>
                              <dgm:param type="stAng" val="199"/>
                              <dgm:param type="spanAng" val="-90"/>
                            </dgm:alg>
                          </dgm:if>
                          <dgm:else name="Name384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385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386" axis="ch" ptType="node" st="5" cnt="1">
                  <dgm:layoutNode name="childCenter5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387" axis="ch">
                    <dgm:forEach name="Name388" axis="self" ptType="parTrans">
                      <dgm:layoutNode name="Name389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390" axis="self" ptType="node">
                      <dgm:layoutNode name="text5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391" axis="ch" ptType="parTrans" st="5" cnt="1">
                <dgm:layoutNode name="Name392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5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393"/>
          </dgm:choose>
          <dgm:choose name="Name394">
            <dgm:if name="Name395" axis="ch" ptType="node" func="cnt" op="gte" val="6">
              <dgm:layoutNode name="cycle_6">
                <dgm:choose name="Name396">
                  <dgm:if name="Name397" func="var" arg="dir" op="equ" val="norm">
                    <dgm:choose name="Name398">
                      <dgm:if name="Name399" axis="ch" ptType="node" func="cnt" op="equ" val="6">
                        <dgm:choose name="Name400">
                          <dgm:if name="Name401" axis="ch ch" ptType="node node" st="6 1" cnt="1 0" func="cnt" op="equ" val="1">
                            <dgm:alg type="cycle">
                              <dgm:param type="ctrShpMap" val="fNode"/>
                              <dgm:param type="stAng" val="300"/>
                            </dgm:alg>
                          </dgm:if>
                          <dgm:if name="Name402" axis="ch ch" ptType="node node" st="6 1" cnt="1 0" func="cnt" op="equ" val="2">
                            <dgm:alg type="cycle">
                              <dgm:param type="ctrShpMap" val="fNode"/>
                              <dgm:param type="stAng" val="255"/>
                              <dgm:param type="spanAng" val="90"/>
                            </dgm:alg>
                          </dgm:if>
                          <dgm:else name="Name403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404" axis="ch" ptType="node" func="cnt" op="gte" val="7">
                        <dgm:choose name="Name405">
                          <dgm:if name="Name406" axis="ch ch" ptType="node node" st="6 1" cnt="1 0" func="cnt" op="equ" val="1">
                            <dgm:alg type="cycle">
                              <dgm:param type="ctrShpMap" val="fNode"/>
                              <dgm:param type="stAng" val="257"/>
                            </dgm:alg>
                          </dgm:if>
                          <dgm:if name="Name407" axis="ch ch" ptType="node node" st="6 1" cnt="1 0" func="cnt" op="equ" val="2">
                            <dgm:alg type="cycle">
                              <dgm:param type="ctrShpMap" val="fNode"/>
                              <dgm:param type="stAng" val="212"/>
                              <dgm:param type="spanAng" val="90"/>
                            </dgm:alg>
                          </dgm:if>
                          <dgm:else name="Name40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409"/>
                    </dgm:choose>
                  </dgm:if>
                  <dgm:else name="Name410">
                    <dgm:choose name="Name411">
                      <dgm:if name="Name412" axis="ch" ptType="node" func="cnt" op="equ" val="6">
                        <dgm:choose name="Name413">
                          <dgm:if name="Name414" axis="ch ch" ptType="node node" st="6 1" cnt="1 0" func="cnt" op="equ" val="1">
                            <dgm:alg type="cycle">
                              <dgm:param type="ctrShpMap" val="fNode"/>
                              <dgm:param type="stAng" val="60"/>
                            </dgm:alg>
                          </dgm:if>
                          <dgm:if name="Name415" axis="ch ch" ptType="node node" st="6 1" cnt="1 0" func="cnt" op="equ" val="2">
                            <dgm:alg type="cycle">
                              <dgm:param type="ctrShpMap" val="fNode"/>
                              <dgm:param type="stAng" val="105"/>
                              <dgm:param type="spanAng" val="-90"/>
                            </dgm:alg>
                          </dgm:if>
                          <dgm:else name="Name41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417" axis="ch" ptType="node" func="cnt" op="gte" val="7">
                        <dgm:choose name="Name418">
                          <dgm:if name="Name419" axis="ch ch" ptType="node node" st="6 1" cnt="1 0" func="cnt" op="equ" val="1">
                            <dgm:alg type="cycle">
                              <dgm:param type="ctrShpMap" val="fNode"/>
                              <dgm:param type="stAng" val="102"/>
                            </dgm:alg>
                          </dgm:if>
                          <dgm:if name="Name420" axis="ch ch" ptType="node node" st="6 1" cnt="1 0" func="cnt" op="equ" val="2">
                            <dgm:alg type="cycle">
                              <dgm:param type="ctrShpMap" val="fNode"/>
                              <dgm:param type="stAng" val="147"/>
                              <dgm:param type="spanAng" val="-90"/>
                            </dgm:alg>
                          </dgm:if>
                          <dgm:else name="Name421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422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423" axis="ch" ptType="node" st="6" cnt="1">
                  <dgm:layoutNode name="childCenter6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424" axis="ch">
                    <dgm:forEach name="Name425" axis="self" ptType="parTrans">
                      <dgm:layoutNode name="Name426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427" axis="self" ptType="node">
                      <dgm:layoutNode name="text6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428" axis="ch" ptType="parTrans" st="6" cnt="1">
                <dgm:layoutNode name="Name429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6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430"/>
          </dgm:choose>
          <dgm:choose name="Name431">
            <dgm:if name="Name432" axis="ch" ptType="node" func="cnt" op="gte" val="7">
              <dgm:layoutNode name="cycle_7">
                <dgm:choose name="Name433">
                  <dgm:if name="Name434" func="var" arg="dir" op="equ" val="norm">
                    <dgm:choose name="Name435">
                      <dgm:if name="Name436" axis="ch" ptType="node" func="cnt" op="gte" val="7">
                        <dgm:choose name="Name437">
                          <dgm:if name="Name438" axis="ch ch" ptType="node node" st="7 1" cnt="1 0" func="cnt" op="equ" val="1">
                            <dgm:alg type="cycle">
                              <dgm:param type="ctrShpMap" val="fNode"/>
                              <dgm:param type="stAng" val="308"/>
                            </dgm:alg>
                          </dgm:if>
                          <dgm:if name="Name439" axis="ch ch" ptType="node node" st="7 1" cnt="1 0" func="cnt" op="equ" val="2">
                            <dgm:alg type="cycle">
                              <dgm:param type="ctrShpMap" val="fNode"/>
                              <dgm:param type="stAng" val="263"/>
                              <dgm:param type="spanAng" val="90"/>
                            </dgm:alg>
                          </dgm:if>
                          <dgm:else name="Name44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441"/>
                    </dgm:choose>
                  </dgm:if>
                  <dgm:else name="Name442">
                    <dgm:choose name="Name443">
                      <dgm:if name="Name444" axis="ch" ptType="node" func="cnt" op="gte" val="7">
                        <dgm:choose name="Name445">
                          <dgm:if name="Name446" axis="ch ch" ptType="node node" st="7 1" cnt="1 0" func="cnt" op="equ" val="1">
                            <dgm:alg type="cycle">
                              <dgm:param type="ctrShpMap" val="fNode"/>
                              <dgm:param type="stAng" val="51"/>
                            </dgm:alg>
                          </dgm:if>
                          <dgm:if name="Name447" axis="ch ch" ptType="node node" st="7 1" cnt="1 0" func="cnt" op="equ" val="2">
                            <dgm:alg type="cycle">
                              <dgm:param type="ctrShpMap" val="fNode"/>
                              <dgm:param type="stAng" val="96"/>
                              <dgm:param type="spanAng" val="-90"/>
                            </dgm:alg>
                          </dgm:if>
                          <dgm:else name="Name448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449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450" axis="ch" ptType="node" st="7" cnt="1">
                  <dgm:layoutNode name="childCenter7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451" axis="ch">
                    <dgm:forEach name="Name452" axis="self" ptType="parTrans">
                      <dgm:layoutNode name="Name453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454" axis="self" ptType="node">
                      <dgm:layoutNode name="text7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455" axis="ch" ptType="parTrans" st="7" cnt="1">
                <dgm:layoutNode name="Name456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7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45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RadialCluster">
  <dgm:title val=""/>
  <dgm:desc val=""/>
  <dgm:catLst>
    <dgm:cat type="relationship" pri="19500"/>
    <dgm:cat type="cycle" pri="1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Name0">
    <dgm:varLst>
      <dgm:chMax val="1"/>
      <dgm:chPref val="1"/>
      <dgm:dir/>
      <dgm:animOne val="branch"/>
      <dgm:animLvl val="lvl"/>
    </dgm:varLst>
    <dgm:alg type="composite">
      <dgm:param type="ar" val="1.00"/>
    </dgm:alg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 ch" ptType="node node" cnt="1 0" func="cnt" op="equ" val="1">
            <dgm:constrLst>
              <dgm:constr type="l" for="ch" forName="textCenter"/>
              <dgm:constr type="ctrY" for="ch" forName="textCenter" refType="h" fact="0.5"/>
              <dgm:constr type="w" for="ch" forName="textCenter" refType="w" fact="0.32"/>
              <dgm:constr type="h" for="ch" forName="textCenter" refType="w" refFor="ch" refForName="textCenter"/>
              <dgm:constr type="r" for="ch" forName="cycle_1" refType="w"/>
              <dgm:constr type="ctrY" for="ch" forName="cycle_1" refType="h" fact="0.5"/>
              <dgm:constr type="w" for="ch" forName="cycle_1" refType="w" fact="0.56"/>
              <dgm:constr type="h" for="ch" forName="cycle_1" refType="h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userS" for="des" ptType="node" refType="w" refFor="ch" refForName="textCenter" fact="0.67"/>
            </dgm:constrLst>
          </dgm:if>
          <dgm:if name="Name5" axis="ch ch" ptType="node node" cnt="1 0" func="cnt" op="equ" val="2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5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/>
              <dgm:constr type="h" for="ch" forName="cycle_1" refType="h" fact="0.34"/>
              <dgm:constr type="ctrX" for="ch" forName="cycle_2" refType="w" fact="0.5"/>
              <dgm:constr type="b" for="ch" forName="cycle_2" refType="h"/>
              <dgm:constr type="w" for="ch" forName="cycle_2" refType="w"/>
              <dgm:constr type="h" for="ch" forName="cycle_2" refType="h" fact="0.34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userS" for="des" ptType="node" refType="w" refFor="ch" refForName="textCenter" fact="0.67"/>
            </dgm:constrLst>
          </dgm:if>
          <dgm:if name="Name6" axis="ch ch" ptType="node node" cnt="1 0" func="cnt" op="equ" val="3">
            <dgm:choose name="Name7">
              <dgm:if name="Name8" axis="ch ch ch" ptType="node node node" st="1 2 0" cnt="1 1 0" func="cnt" op="equ" val="1">
                <dgm:choose name="Name9">
                  <dgm:if name="Name10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1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if>
              <dgm:else name="Name12">
                <dgm:choose name="Name13">
                  <dgm:if name="Name14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15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else>
            </dgm:choose>
          </dgm:if>
          <dgm:if name="Name16" axis="ch ch" ptType="node node" cnt="1 0" func="cnt" op="equ" val="4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5"/>
              <dgm:constr type="h" for="ch" forName="cycle_1" refType="h" fact="0.33"/>
              <dgm:constr type="r" for="ch" forName="cycle_2" refType="w"/>
              <dgm:constr type="ctrY" for="ch" forName="cycle_2" refType="h" fact="0.5"/>
              <dgm:constr type="w" for="ch" forName="cycle_2" refType="w" fact="0.33"/>
              <dgm:constr type="h" for="ch" forName="cycle_2" refType="h" fact="0.5"/>
              <dgm:constr type="ctrX" for="ch" forName="cycle_3" refType="w" fact="0.5"/>
              <dgm:constr type="b" for="ch" forName="cycle_3" refType="h"/>
              <dgm:constr type="w" for="ch" forName="cycle_3" refType="w" fact="0.5"/>
              <dgm:constr type="h" for="ch" forName="cycle_3" refType="h" fact="0.33"/>
              <dgm:constr type="l" for="ch" forName="cycle_4"/>
              <dgm:constr type="ctrY" for="ch" forName="cycle_4" refType="h" fact="0.5"/>
              <dgm:constr type="w" for="ch" forName="cycle_4" refType="w" fact="0.33"/>
              <dgm:constr type="h" for="ch" forName="cycle_4" refType="h" fact="0.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userS" for="des" ptType="node" refType="w" refFor="ch" refForName="textCenter" fact="0.67"/>
            </dgm:constrLst>
          </dgm:if>
          <dgm:if name="Name17" axis="ch ch" ptType="node node" cnt="1 0" func="cnt" op="equ" val="5">
            <dgm:constrLst>
              <dgm:constr type="ctrX" for="ch" forName="textCenter" refType="w" fact="0.5"/>
              <dgm:constr type="t" for="ch" forName="textCenter" refType="h" fact="0.42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r" for="ch" forName="cycle_2" refType="w"/>
              <dgm:constr type="t" for="ch" forName="cycle_2" refType="h" fact="0.24"/>
              <dgm:constr type="w" for="ch" forName="cycle_2" refType="w" fact="0.33"/>
              <dgm:constr type="h" for="ch" forName="cycle_2" refType="w" refFor="ch" refForName="cycle_2"/>
              <dgm:constr type="r" for="ch" forName="cycle_3" refType="w" fact="0.89"/>
              <dgm:constr type="b" for="ch" forName="cycle_3" refType="h"/>
              <dgm:constr type="w" for="ch" forName="cycle_3" refType="w" fact="0.33"/>
              <dgm:constr type="h" for="ch" forName="cycle_3" refType="w" refFor="ch" refForName="cycle_3"/>
              <dgm:constr type="l" for="ch" forName="cycle_4" refType="w" fact="0.11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l" for="ch" forName="cycle_5"/>
              <dgm:constr type="t" for="ch" forName="cycle_5" refType="h" fact="0.24"/>
              <dgm:constr type="w" for="ch" forName="cycle_5" refType="w" fact="0.33"/>
              <dgm:constr type="h" for="ch" forName="cycle_5" refType="w" refFor="ch" refForName="cycle_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userS" for="des" ptType="node" refType="w" refFor="ch" refForName="textCenter" fact="0.67"/>
            </dgm:constrLst>
          </dgm:if>
          <dgm:if name="Name18" axis="ch ch" ptType="node node" cnt="1 0" func="cnt" op="equ" val="6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r" for="ch" forName="cycle_2" refType="w"/>
              <dgm:constr type="t" for="ch" forName="cycle_2" refType="h" fact="0.17"/>
              <dgm:constr type="w" for="ch" forName="cycle_2" refType="w" fact="0.33"/>
              <dgm:constr type="h" for="ch" forName="cycle_2" refType="w" refFor="ch" refForName="cycle_2"/>
              <dgm:constr type="r" for="ch" forName="cycle_3" refType="w"/>
              <dgm:constr type="b" for="ch" forName="cycle_3" refType="h" fact="0.83"/>
              <dgm:constr type="w" for="ch" forName="cycle_3" refType="w" fact="0.33"/>
              <dgm:constr type="h" for="ch" forName="cycle_3" refType="w" refFor="ch" refForName="cycle_3"/>
              <dgm:constr type="ctrX" for="ch" forName="cycle_4" refType="w" fact="0.5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l" for="ch" forName="cycle_5"/>
              <dgm:constr type="b" for="ch" forName="cycle_5" refType="h" fact="0.83"/>
              <dgm:constr type="w" for="ch" forName="cycle_5" refType="w" fact="0.33"/>
              <dgm:constr type="h" for="ch" forName="cycle_5" refType="w" refFor="ch" refForName="cycle_5"/>
              <dgm:constr type="l" for="ch" forName="cycle_6"/>
              <dgm:constr type="t" for="ch" forName="cycle_6" refType="h" fact="0.17"/>
              <dgm:constr type="w" for="ch" forName="cycle_6" refType="w" fact="0.33"/>
              <dgm:constr type="h" for="ch" forName="cycle_6" refType="w" refFor="ch" refForName="cycle_6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userS" for="des" ptType="node" refType="w" refFor="ch" refForName="textCenter" fact="0.67"/>
            </dgm:constrLst>
          </dgm:if>
          <dgm:else name="Name19">
            <dgm:constrLst>
              <dgm:constr type="ctrX" for="ch" forName="textCenter" refType="w" fact="0.5"/>
              <dgm:constr type="t" for="ch" forName="textCenter" refType="h" fact="0.444"/>
              <dgm:constr type="w" for="ch" forName="textCenter" refType="w" fact="0.167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263"/>
              <dgm:constr type="h" for="ch" forName="cycle_1" refType="w" refFor="ch" refForName="cycle_1"/>
              <dgm:constr type="r" for="ch" forName="cycle_2" refType="w" fact="0.938"/>
              <dgm:constr type="t" for="ch" forName="cycle_2" refType="h" fact="0.141"/>
              <dgm:constr type="w" for="ch" forName="cycle_2" refType="w" fact="0.263"/>
              <dgm:constr type="h" for="ch" forName="cycle_2" refType="w" refFor="ch" refForName="cycle_2"/>
              <dgm:constr type="r" for="ch" forName="cycle_3" refType="w"/>
              <dgm:constr type="b" for="ch" forName="cycle_3" refType="h" fact="0.74"/>
              <dgm:constr type="w" for="ch" forName="cycle_3" refType="w" fact="0.263"/>
              <dgm:constr type="h" for="ch" forName="cycle_3" refType="w" refFor="ch" refForName="cycle_3"/>
              <dgm:constr type="r" for="ch" forName="cycle_4" refType="w" fact="0.8"/>
              <dgm:constr type="b" for="ch" forName="cycle_4" refType="h"/>
              <dgm:constr type="w" for="ch" forName="cycle_4" refType="w" fact="0.263"/>
              <dgm:constr type="h" for="ch" forName="cycle_4" refType="w" refFor="ch" refForName="cycle_4"/>
              <dgm:constr type="l" for="ch" forName="cycle_5" refType="w" fact="0.2"/>
              <dgm:constr type="b" for="ch" forName="cycle_5" refType="h"/>
              <dgm:constr type="w" for="ch" forName="cycle_5" refType="w" fact="0.263"/>
              <dgm:constr type="h" for="ch" forName="cycle_5" refType="w" refFor="ch" refForName="cycle_5"/>
              <dgm:constr type="l" for="ch" forName="cycle_6"/>
              <dgm:constr type="b" for="ch" forName="cycle_6" refType="h" fact="0.74"/>
              <dgm:constr type="w" for="ch" forName="cycle_6" refType="w" fact="0.263"/>
              <dgm:constr type="h" for="ch" forName="cycle_6" refType="w" refFor="ch" refForName="cycle_6"/>
              <dgm:constr type="l" for="ch" forName="cycle_7" refType="w" fact="0.062"/>
              <dgm:constr type="t" for="ch" forName="cycle_7" refType="h" fact="0.141"/>
              <dgm:constr type="w" for="ch" forName="cycle_7" refType="w" fact="0.263"/>
              <dgm:constr type="h" for="ch" forName="cycle_7" refType="w" refFor="ch" refForName="cycle_7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primFontSz" for="des" forName="childCenter7" refType="primFontSz" refFor="des" refForName="childCenter1" op="equ"/>
              <dgm:constr type="primFontSz" for="des" forName="text7" refType="primFontSz" refFor="des" refForName="text1" op="equ"/>
              <dgm:constr type="userS" for="des" ptType="node" refType="w" refFor="ch" refForName="textCenter" fact="0.67"/>
            </dgm:constrLst>
          </dgm:else>
        </dgm:choose>
      </dgm:if>
      <dgm:else name="Name20">
        <dgm:choose name="Name21">
          <dgm:if name="Name22" axis="ch ch" ptType="node node" func="cnt" op="equ" val="1">
            <dgm:constrLst>
              <dgm:constr type="r" for="ch" forName="textCenter" refType="w"/>
              <dgm:constr type="ctrY" for="ch" forName="textCenter" refType="h" fact="0.5"/>
              <dgm:constr type="w" for="ch" forName="textCenter" refType="w" fact="0.32"/>
              <dgm:constr type="h" for="ch" forName="textCenter" refType="w" refFor="ch" refForName="textCenter"/>
              <dgm:constr type="l" for="ch" forName="cycle_1"/>
              <dgm:constr type="ctrY" for="ch" forName="cycle_1" refType="h" fact="0.5"/>
              <dgm:constr type="w" for="ch" forName="cycle_1" refType="w" fact="0.56"/>
              <dgm:constr type="h" for="ch" forName="cycle_1" refType="h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userS" for="des" ptType="node" refType="w" refFor="ch" refForName="textCenter" fact="0.67"/>
            </dgm:constrLst>
          </dgm:if>
          <dgm:if name="Name23" axis="ch ch" ptType="node node" func="cnt" op="equ" val="2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5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/>
              <dgm:constr type="h" for="ch" forName="cycle_1" refType="h" fact="0.34"/>
              <dgm:constr type="ctrX" for="ch" forName="cycle_2" refType="w" fact="0.5"/>
              <dgm:constr type="b" for="ch" forName="cycle_2" refType="h"/>
              <dgm:constr type="w" for="ch" forName="cycle_2" refType="w"/>
              <dgm:constr type="h" for="ch" forName="cycle_2" refType="h" fact="0.34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userS" for="des" ptType="node" refType="w" refFor="ch" refForName="textCenter" fact="0.67"/>
            </dgm:constrLst>
          </dgm:if>
          <dgm:if name="Name24" axis="ch ch" ptType="node node" func="cnt" op="equ" val="3">
            <dgm:choose name="Name25">
              <dgm:if name="Name26" axis="ch ch ch" ptType="node node node" st="1 2 0" cnt="1 1 0" func="cnt" op="equ" val="1">
                <dgm:choose name="Name27">
                  <dgm:if name="Name28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29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if>
              <dgm:else name="Name30">
                <dgm:choose name="Name31">
                  <dgm:if name="Name32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33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else>
            </dgm:choose>
          </dgm:if>
          <dgm:if name="Name34" axis="ch ch" ptType="node node" func="cnt" op="equ" val="4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5"/>
              <dgm:constr type="h" for="ch" forName="cycle_1" refType="h" fact="0.33"/>
              <dgm:constr type="l" for="ch" forName="cycle_2"/>
              <dgm:constr type="ctrY" for="ch" forName="cycle_2" refType="h" fact="0.5"/>
              <dgm:constr type="w" for="ch" forName="cycle_2" refType="w" fact="0.33"/>
              <dgm:constr type="h" for="ch" forName="cycle_2" refType="h" fact="0.5"/>
              <dgm:constr type="ctrX" for="ch" forName="cycle_3" refType="w" fact="0.5"/>
              <dgm:constr type="b" for="ch" forName="cycle_3" refType="h"/>
              <dgm:constr type="w" for="ch" forName="cycle_3" refType="w" fact="0.5"/>
              <dgm:constr type="h" for="ch" forName="cycle_3" refType="h" fact="0.33"/>
              <dgm:constr type="r" for="ch" forName="cycle_4" refType="w"/>
              <dgm:constr type="ctrY" for="ch" forName="cycle_4" refType="h" fact="0.5"/>
              <dgm:constr type="w" for="ch" forName="cycle_4" refType="w" fact="0.33"/>
              <dgm:constr type="h" for="ch" forName="cycle_4" refType="h" fact="0.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userS" for="des" ptType="node" refType="w" refFor="ch" refForName="textCenter" fact="0.67"/>
            </dgm:constrLst>
          </dgm:if>
          <dgm:if name="Name35" axis="ch ch" ptType="node node" func="cnt" op="equ" val="5">
            <dgm:constrLst>
              <dgm:constr type="ctrX" for="ch" forName="textCenter" refType="w" fact="0.5"/>
              <dgm:constr type="t" for="ch" forName="textCenter" refType="h" fact="0.42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l" for="ch" forName="cycle_2"/>
              <dgm:constr type="t" for="ch" forName="cycle_2" refType="h" fact="0.24"/>
              <dgm:constr type="w" for="ch" forName="cycle_2" refType="w" fact="0.33"/>
              <dgm:constr type="h" for="ch" forName="cycle_2" refType="w" refFor="ch" refForName="cycle_2"/>
              <dgm:constr type="l" for="ch" forName="cycle_3" refType="w" fact="0.11"/>
              <dgm:constr type="b" for="ch" forName="cycle_3" refType="h"/>
              <dgm:constr type="w" for="ch" forName="cycle_3" refType="w" fact="0.33"/>
              <dgm:constr type="h" for="ch" forName="cycle_3" refType="w" refFor="ch" refForName="cycle_3"/>
              <dgm:constr type="r" for="ch" forName="cycle_4" refType="w" fact="0.89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r" for="ch" forName="cycle_5" refType="w"/>
              <dgm:constr type="t" for="ch" forName="cycle_5" refType="h" fact="0.24"/>
              <dgm:constr type="w" for="ch" forName="cycle_5" refType="w" fact="0.33"/>
              <dgm:constr type="h" for="ch" forName="cycle_5" refType="w" refFor="ch" refForName="cycle_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userS" for="des" ptType="node" refType="w" refFor="ch" refForName="textCenter" fact="0.67"/>
            </dgm:constrLst>
          </dgm:if>
          <dgm:if name="Name36" axis="ch ch" ptType="node node" func="cnt" op="equ" val="6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l" for="ch" forName="cycle_2"/>
              <dgm:constr type="t" for="ch" forName="cycle_2" refType="h" fact="0.17"/>
              <dgm:constr type="w" for="ch" forName="cycle_2" refType="w" fact="0.33"/>
              <dgm:constr type="h" for="ch" forName="cycle_2" refType="w" refFor="ch" refForName="cycle_2"/>
              <dgm:constr type="l" for="ch" forName="cycle_3"/>
              <dgm:constr type="b" for="ch" forName="cycle_3" refType="h" fact="0.83"/>
              <dgm:constr type="w" for="ch" forName="cycle_3" refType="w" fact="0.33"/>
              <dgm:constr type="h" for="ch" forName="cycle_3" refType="w" refFor="ch" refForName="cycle_3"/>
              <dgm:constr type="ctrX" for="ch" forName="cycle_4" refType="w" fact="0.5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r" for="ch" forName="cycle_5" refType="w"/>
              <dgm:constr type="b" for="ch" forName="cycle_5" refType="h" fact="0.83"/>
              <dgm:constr type="w" for="ch" forName="cycle_5" refType="w" fact="0.33"/>
              <dgm:constr type="h" for="ch" forName="cycle_5" refType="w" refFor="ch" refForName="cycle_5"/>
              <dgm:constr type="r" for="ch" forName="cycle_6" refType="w"/>
              <dgm:constr type="t" for="ch" forName="cycle_6" refType="h" fact="0.17"/>
              <dgm:constr type="w" for="ch" forName="cycle_6" refType="w" fact="0.33"/>
              <dgm:constr type="h" for="ch" forName="cycle_6" refType="w" refFor="ch" refForName="cycle_6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userS" for="des" ptType="node" refType="w" refFor="ch" refForName="textCenter" fact="0.67"/>
            </dgm:constrLst>
          </dgm:if>
          <dgm:else name="Name37">
            <dgm:constrLst>
              <dgm:constr type="ctrX" for="ch" forName="textCenter" refType="w" fact="0.5"/>
              <dgm:constr type="t" for="ch" forName="textCenter" refType="h" fact="0.444"/>
              <dgm:constr type="w" for="ch" forName="textCenter" refType="w" fact="0.167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263"/>
              <dgm:constr type="h" for="ch" forName="cycle_1" refType="w" refFor="ch" refForName="cycle_1"/>
              <dgm:constr type="l" for="ch" forName="cycle_2" refType="w" fact="0.062"/>
              <dgm:constr type="t" for="ch" forName="cycle_2" refType="h" fact="0.141"/>
              <dgm:constr type="w" for="ch" forName="cycle_2" refType="w" fact="0.263"/>
              <dgm:constr type="h" for="ch" forName="cycle_2" refType="w" refFor="ch" refForName="cycle_2"/>
              <dgm:constr type="l" for="ch" forName="cycle_3"/>
              <dgm:constr type="b" for="ch" forName="cycle_3" refType="h" fact="0.74"/>
              <dgm:constr type="w" for="ch" forName="cycle_3" refType="w" fact="0.263"/>
              <dgm:constr type="h" for="ch" forName="cycle_3" refType="w" refFor="ch" refForName="cycle_3"/>
              <dgm:constr type="l" for="ch" forName="cycle_4" refType="w" fact="0.2"/>
              <dgm:constr type="b" for="ch" forName="cycle_4" refType="h"/>
              <dgm:constr type="w" for="ch" forName="cycle_4" refType="w" fact="0.263"/>
              <dgm:constr type="h" for="ch" forName="cycle_4" refType="w" refFor="ch" refForName="cycle_4"/>
              <dgm:constr type="r" for="ch" forName="cycle_5" refType="w" fact="0.8"/>
              <dgm:constr type="b" for="ch" forName="cycle_5" refType="h"/>
              <dgm:constr type="w" for="ch" forName="cycle_5" refType="w" fact="0.263"/>
              <dgm:constr type="h" for="ch" forName="cycle_5" refType="w" refFor="ch" refForName="cycle_5"/>
              <dgm:constr type="r" for="ch" forName="cycle_6" refType="w"/>
              <dgm:constr type="b" for="ch" forName="cycle_6" refType="h" fact="0.74"/>
              <dgm:constr type="w" for="ch" forName="cycle_6" refType="w" fact="0.263"/>
              <dgm:constr type="h" for="ch" forName="cycle_6" refType="w" refFor="ch" refForName="cycle_6"/>
              <dgm:constr type="r" for="ch" forName="cycle_7" refType="w" fact="0.938"/>
              <dgm:constr type="t" for="ch" forName="cycle_7" refType="h" fact="0.141"/>
              <dgm:constr type="w" for="ch" forName="cycle_7" refType="w" fact="0.263"/>
              <dgm:constr type="h" for="ch" forName="cycle_7" refType="w" refFor="ch" refForName="cycle_7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primFontSz" for="des" forName="childCenter7" refType="primFontSz" refFor="des" refForName="childCenter1" op="equ"/>
              <dgm:constr type="primFontSz" for="des" forName="text7" refType="primFontSz" refFor="des" refForName="text1" op="equ"/>
              <dgm:constr type="userS" for="des" ptType="node" refType="w" refFor="ch" refForName="textCenter" fact="0.67"/>
            </dgm:constrLst>
          </dgm:else>
        </dgm:choose>
      </dgm:else>
    </dgm:choose>
    <dgm:forEach name="Name38" axis="ch" ptType="node" cnt="1">
      <dgm:choose name="Name39">
        <dgm:if name="Name40" axis="des" func="maxDepth" op="lte" val="1">
          <dgm:layoutNode name="singleCycle">
            <dgm:choose name="Name41">
              <dgm:if name="Name42" axis="ch" ptType="node" func="cnt" op="equ" val="1">
                <dgm:choose name="Name43">
                  <dgm:if name="Name44" func="var" arg="dir" op="equ" val="norm">
                    <dgm:alg type="cycle">
                      <dgm:param type="stAng" val="90"/>
                      <dgm:param type="ctrShpMap" val="fNode"/>
                    </dgm:alg>
                  </dgm:if>
                  <dgm:else name="Name45">
                    <dgm:alg type="cycle">
                      <dgm:param type="stAng" val="-90"/>
                      <dgm:param type="spanAng" val="-360"/>
                      <dgm:param type="ctrShpMap" val="fNode"/>
                    </dgm:alg>
                  </dgm:else>
                </dgm:choose>
              </dgm:if>
              <dgm:else name="Name46">
                <dgm:choose name="Name47">
                  <dgm:if name="Name48" func="var" arg="dir" op="equ" val="norm">
                    <dgm:alg type="cycle">
                      <dgm:param type="ctrShpMap" val="fNode"/>
                    </dgm:alg>
                  </dgm:if>
                  <dgm:else name="Name49">
                    <dgm:alg type="cycle">
                      <dgm:param type="spanAng" val="-360"/>
                      <dgm:param type="ctrShpMap" val="fNode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hoose name="Name50">
              <dgm:if name="Name51" axis="ch" ptType="node" func="cnt" op="equ" val="0">
                <dgm:constrLst>
                  <dgm:constr type="w" for="ch" forName="singleCenter" refType="w"/>
                  <dgm:constr type="h" for="ch" forName="singleCenter" refType="w" refFor="ch" refForName="singleCenter"/>
                </dgm:constrLst>
              </dgm:if>
              <dgm:if name="Name52" axis="ch" ptType="node" func="cnt" op="equ" val="1">
                <dgm:constrLst>
                  <dgm:constr type="w" for="ch" forName="singleCenter" refType="w" fact="0.5"/>
                  <dgm:constr type="h" for="ch" forName="singleCenter" refType="w" refFor="ch" refForName="singleCenter"/>
                  <dgm:constr type="userS" for="ch" ptType="node" refType="w" refFor="ch" refForName="singleCenter" fact="0.67"/>
                </dgm:constrLst>
              </dgm:if>
              <dgm:else name="Name53">
                <dgm:constrLst>
                  <dgm:constr type="w" for="ch" forName="singleCenter" refType="w" fact="0.3"/>
                  <dgm:constr type="h" for="ch" forName="singleCenter" refType="w" refFor="ch" refForName="singleCenter"/>
                  <dgm:constr type="userS" for="ch" ptType="node" refType="w" refFor="ch" refForName="singleCenter" fact="0.67"/>
                </dgm:constrLst>
              </dgm:else>
            </dgm:choose>
            <dgm:layoutNode name="singleCenter" styleLbl="node1">
              <dgm:varLst>
                <dgm:chMax val="7"/>
                <dgm:chPref val="7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self" ptType="node"/>
              <dgm:constrLst>
                <dgm:constr type="tMarg" refType="primFontSz" fact="0.2"/>
                <dgm:constr type="bMarg" refType="primFontSz" fact="0.2"/>
                <dgm:constr type="lMarg" refType="primFontSz" fact="0.2"/>
                <dgm:constr type="rMarg" refType="primFontSz" fact="0.2"/>
              </dgm:constrLst>
              <dgm:ruleLst>
                <dgm:rule type="primFontSz" val="5" fact="NaN" max="NaN"/>
              </dgm:ruleLst>
            </dgm:layoutNode>
            <dgm:forEach name="Name54" axis="ch" cnt="21">
              <dgm:forEach name="Name55" axis="self" ptType="parTrans">
                <dgm:layoutNode name="Name56">
                  <dgm:alg type="conn">
                    <dgm:param type="dim" val="1D"/>
                    <dgm:param type="begPts" val="auto"/>
                    <dgm:param type="endPts" val="auto"/>
                    <dgm:param type="begSty" val="noArr"/>
                    <dgm:param type="endSty" val="noArr"/>
                  </dgm:alg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</dgm:layoutNode>
              </dgm:forEach>
              <dgm:forEach name="Name57" axis="self" ptType="node">
                <dgm:layoutNode name="text0" styleLbl="node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/>
                  </dgm:shape>
                  <dgm:presOf axis="desOrSelf" ptType="node"/>
                  <dgm:constrLst>
                    <dgm:constr type="userS"/>
                    <dgm:constr type="w" refType="userS"/>
                    <dgm:constr type="h" refType="w"/>
                    <dgm:constr type="tMarg" refType="primFontSz" fact="0.2"/>
                    <dgm:constr type="bMarg" refType="primFontSz" fact="0.2"/>
                    <dgm:constr type="lMarg" refType="primFontSz" fact="0.2"/>
                    <dgm:constr type="rMarg" refType="primFontSz" fact="0.2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if>
        <dgm:else name="Name58">
          <dgm:layoutNode name="textCenter" styleLbl="node1">
            <dgm:alg type="tx"/>
            <dgm:shape xmlns:r="http://schemas.openxmlformats.org/officeDocument/2006/relationships" type="roundRect" r:blip="">
              <dgm:adjLst/>
            </dgm:shape>
            <dgm:presOf axis="self" ptType="node"/>
            <dgm:constrLst>
              <dgm:constr type="tMarg" refType="primFontSz" fact="0.2"/>
              <dgm:constr type="bMarg" refType="primFontSz" fact="0.2"/>
              <dgm:constr type="lMarg" refType="primFontSz" fact="0.2"/>
              <dgm:constr type="rMarg" refType="primFontSz" fact="0.2"/>
            </dgm:constrLst>
            <dgm:ruleLst>
              <dgm:rule type="primFontSz" val="5" fact="NaN" max="NaN"/>
            </dgm:ruleLst>
          </dgm:layoutNode>
          <dgm:choose name="Name59">
            <dgm:if name="Name60" axis="ch" ptType="node" func="cnt" op="gte" val="1">
              <dgm:layoutNode name="cycle_1">
                <dgm:choose name="Name61">
                  <dgm:if name="Name62" func="var" arg="dir" op="equ" val="norm">
                    <dgm:choose name="Name63">
                      <dgm:if name="Name64" axis="ch" ptType="node" func="cnt" op="equ" val="1">
                        <dgm:choose name="Name65">
                          <dgm:if name="Name66" axis="ch ch" ptType="node node" st="1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67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90"/>
                            </dgm:alg>
                          </dgm:if>
                          <dgm:else name="Name68">
                            <dgm:alg type="cycle">
                              <dgm:param type="ctrShpMap" val="fNode"/>
                              <dgm:param type="stAng" val="0"/>
                              <dgm:param type="spanAng" val="180"/>
                            </dgm:alg>
                          </dgm:else>
                        </dgm:choose>
                      </dgm:if>
                      <dgm:if name="Name69" axis="ch" ptType="node" func="cnt" op="equ" val="2">
                        <dgm:choose name="Name70">
                          <dgm:if name="Name7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7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73">
                            <dgm:alg type="cycle">
                              <dgm:param type="ctrShpMap" val="fNode"/>
                              <dgm:param type="stAng" val="270"/>
                              <dgm:param type="spanAng" val="180"/>
                            </dgm:alg>
                          </dgm:else>
                        </dgm:choose>
                      </dgm:if>
                      <dgm:if name="Name74" axis="ch" ptType="node" func="cnt" op="equ" val="3">
                        <dgm:choose name="Name75">
                          <dgm:if name="Name7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7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78">
                            <dgm:alg type="cycle">
                              <dgm:param type="ctrShpMap" val="fNode"/>
                              <dgm:param type="stAng" val="270"/>
                              <dgm:param type="spanAng" val="180"/>
                            </dgm:alg>
                          </dgm:else>
                        </dgm:choose>
                      </dgm:if>
                      <dgm:if name="Name79" axis="ch" ptType="node" func="cnt" op="equ" val="4">
                        <dgm:choose name="Name80">
                          <dgm:if name="Name8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8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83">
                            <dgm:alg type="cycle">
                              <dgm:param type="ctrShpMap" val="fNode"/>
                              <dgm:param type="stAng" val="292.5"/>
                              <dgm:param type="spanAng" val="135"/>
                            </dgm:alg>
                          </dgm:else>
                        </dgm:choose>
                      </dgm:if>
                      <dgm:if name="Name84" axis="ch" ptType="node" func="cnt" op="equ" val="5">
                        <dgm:choose name="Name85">
                          <dgm:if name="Name8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8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8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89" axis="ch" ptType="node" func="cnt" op="equ" val="6">
                        <dgm:choose name="Name90">
                          <dgm:if name="Name9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9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93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94" axis="ch" ptType="node" func="cnt" op="gte" val="7">
                        <dgm:choose name="Name95">
                          <dgm:if name="Name9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9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9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99"/>
                    </dgm:choose>
                  </dgm:if>
                  <dgm:else name="Name100">
                    <dgm:choose name="Name101">
                      <dgm:if name="Name102" axis="ch" ptType="node" func="cnt" op="equ" val="1">
                        <dgm:choose name="Name103">
                          <dgm:if name="Name104" axis="ch ch" ptType="node node" st="1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105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-90"/>
                            </dgm:alg>
                          </dgm:if>
                          <dgm:else name="Name106">
                            <dgm:alg type="cycle">
                              <dgm:param type="ctrShpMap" val="fNode"/>
                              <dgm:param type="stAng" val="0"/>
                              <dgm:param type="spanAng" val="-180"/>
                            </dgm:alg>
                          </dgm:else>
                        </dgm:choose>
                      </dgm:if>
                      <dgm:if name="Name107" axis="ch" ptType="node" func="cnt" op="equ" val="2">
                        <dgm:choose name="Name108">
                          <dgm:if name="Name10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1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11">
                            <dgm:alg type="cycle">
                              <dgm:param type="ctrShpMap" val="fNode"/>
                              <dgm:param type="stAng" val="90"/>
                              <dgm:param type="spanAng" val="-180"/>
                            </dgm:alg>
                          </dgm:else>
                        </dgm:choose>
                      </dgm:if>
                      <dgm:if name="Name112" axis="ch" ptType="node" func="cnt" op="equ" val="3">
                        <dgm:choose name="Name113">
                          <dgm:if name="Name11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1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16">
                            <dgm:alg type="cycle">
                              <dgm:param type="ctrShpMap" val="fNode"/>
                              <dgm:param type="stAng" val="90"/>
                              <dgm:param type="spanAng" val="-180"/>
                            </dgm:alg>
                          </dgm:else>
                        </dgm:choose>
                      </dgm:if>
                      <dgm:if name="Name117" axis="ch" ptType="node" func="cnt" op="equ" val="4">
                        <dgm:choose name="Name118">
                          <dgm:if name="Name11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2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21">
                            <dgm:alg type="cycle">
                              <dgm:param type="ctrShpMap" val="fNode"/>
                              <dgm:param type="stAng" val="67.5"/>
                              <dgm:param type="spanAng" val="-135"/>
                            </dgm:alg>
                          </dgm:else>
                        </dgm:choose>
                      </dgm:if>
                      <dgm:if name="Name122" axis="ch" ptType="node" func="cnt" op="equ" val="5">
                        <dgm:choose name="Name123">
                          <dgm:if name="Name12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2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2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127" axis="ch" ptType="node" func="cnt" op="equ" val="6">
                        <dgm:choose name="Name128">
                          <dgm:if name="Name12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3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31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132" axis="ch" ptType="node" func="cnt" op="gte" val="7">
                        <dgm:choose name="Name133">
                          <dgm:if name="Name13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3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3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137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138" axis="ch" ptType="node" cnt="1">
                  <dgm:layoutNode name="childCenter1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139" axis="ch">
                    <dgm:forEach name="Name140" axis="self" ptType="parTrans">
                      <dgm:layoutNode name="Name141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142" axis="self" ptType="node">
                      <dgm:layoutNode name="text1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143" axis="ch" ptType="parTrans" cnt="1">
                <dgm:layoutNode name="Name144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1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145"/>
          </dgm:choose>
          <dgm:choose name="Name146">
            <dgm:if name="Name147" axis="ch" ptType="node" func="cnt" op="gte" val="2">
              <dgm:layoutNode name="cycle_2">
                <dgm:choose name="Name148">
                  <dgm:if name="Name149" func="var" arg="dir" op="equ" val="norm">
                    <dgm:choose name="Name150">
                      <dgm:if name="Name151" axis="ch" ptType="node" func="cnt" op="equ" val="2">
                        <dgm:choose name="Name152">
                          <dgm:if name="Name153" axis="ch ch" ptType="node node" st="2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154" axis="ch ch" ptType="node node" st="2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155">
                            <dgm:alg type="cycle">
                              <dgm:param type="ctrShpMap" val="fNode"/>
                              <dgm:param type="stAng" val="90"/>
                              <dgm:param type="spanAng" val="180"/>
                            </dgm:alg>
                          </dgm:else>
                        </dgm:choose>
                      </dgm:if>
                      <dgm:if name="Name156" axis="ch" ptType="node" func="cnt" op="equ" val="3">
                        <dgm:choose name="Name157">
                          <dgm:if name="Name158" axis="ch ch" ptType="node node" st="2 1" cnt="1 0" func="cnt" op="equ" val="1">
                            <dgm:alg type="cycle">
                              <dgm:param type="ctrShpMap" val="fNode"/>
                              <dgm:param type="stAng" val="120"/>
                              <dgm:param type="horzAlign" val="r"/>
                              <dgm:param type="vertAlign" val="b"/>
                            </dgm:alg>
                          </dgm:if>
                          <dgm:if name="Name159" axis="ch ch" ptType="node node" st="2 1" cnt="1 0" func="cnt" op="equ" val="2">
                            <dgm:alg type="cycle">
                              <dgm:param type="ctrShpMap" val="fNode"/>
                              <dgm:param type="stAng" val="75"/>
                              <dgm:param type="spanAng" val="90"/>
                              <dgm:param type="horzAlign" val="r"/>
                              <dgm:param type="vertAlign" val="b"/>
                            </dgm:alg>
                          </dgm:if>
                          <dgm:else name="Name160">
                            <dgm:alg type="cycle">
                              <dgm:param type="ctrShpMap" val="fNode"/>
                              <dgm:param type="stAng" val="30"/>
                              <dgm:param type="spanAng" val="180"/>
                            </dgm:alg>
                          </dgm:else>
                        </dgm:choose>
                      </dgm:if>
                      <dgm:if name="Name161" axis="ch" ptType="node" func="cnt" op="equ" val="4">
                        <dgm:choose name="Name162">
                          <dgm:if name="Name163" axis="ch ch" ptType="node node" st="2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164" axis="ch ch" ptType="node node" st="2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90"/>
                            </dgm:alg>
                          </dgm:if>
                          <dgm:else name="Name165">
                            <dgm:alg type="cycle">
                              <dgm:param type="ctrShpMap" val="fNode"/>
                              <dgm:param type="stAng" val="22.5"/>
                              <dgm:param type="spanAng" val="135"/>
                            </dgm:alg>
                          </dgm:else>
                        </dgm:choose>
                      </dgm:if>
                      <dgm:if name="Name166" axis="ch" ptType="node" func="cnt" op="equ" val="5">
                        <dgm:choose name="Name167">
                          <dgm:if name="Name168" axis="ch ch" ptType="node node" st="2 1" cnt="1 0" func="cnt" op="equ" val="1">
                            <dgm:alg type="cycle">
                              <dgm:param type="ctrShpMap" val="fNode"/>
                              <dgm:param type="stAng" val="72"/>
                            </dgm:alg>
                          </dgm:if>
                          <dgm:if name="Name169" axis="ch ch" ptType="node node" st="2 1" cnt="1 0" func="cnt" op="equ" val="2">
                            <dgm:alg type="cycle">
                              <dgm:param type="ctrShpMap" val="fNode"/>
                              <dgm:param type="stAng" val="27"/>
                              <dgm:param type="spanAng" val="90"/>
                            </dgm:alg>
                          </dgm:if>
                          <dgm:else name="Name17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171" axis="ch" ptType="node" func="cnt" op="equ" val="6">
                        <dgm:choose name="Name172">
                          <dgm:if name="Name173" axis="ch ch" ptType="node node" st="2 1" cnt="1 0" func="cnt" op="equ" val="1">
                            <dgm:alg type="cycle">
                              <dgm:param type="ctrShpMap" val="fNode"/>
                              <dgm:param type="stAng" val="60"/>
                            </dgm:alg>
                          </dgm:if>
                          <dgm:if name="Name174" axis="ch ch" ptType="node node" st="2 1" cnt="1 0" func="cnt" op="equ" val="2">
                            <dgm:alg type="cycle">
                              <dgm:param type="ctrShpMap" val="fNode"/>
                              <dgm:param type="stAng" val="15"/>
                              <dgm:param type="spanAng" val="90"/>
                            </dgm:alg>
                          </dgm:if>
                          <dgm:else name="Name175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176" axis="ch" ptType="node" func="cnt" op="gte" val="7">
                        <dgm:choose name="Name177">
                          <dgm:if name="Name178" axis="ch ch" ptType="node node" st="2 1" cnt="1 0" func="cnt" op="equ" val="1">
                            <dgm:alg type="cycle">
                              <dgm:param type="ctrShpMap" val="fNode"/>
                              <dgm:param type="stAng" val="51"/>
                            </dgm:alg>
                          </dgm:if>
                          <dgm:if name="Name179" axis="ch ch" ptType="node node" st="2 1" cnt="1 0" func="cnt" op="equ" val="2">
                            <dgm:alg type="cycle">
                              <dgm:param type="ctrShpMap" val="fNode"/>
                              <dgm:param type="stAng" val="6"/>
                              <dgm:param type="spanAng" val="90"/>
                            </dgm:alg>
                          </dgm:if>
                          <dgm:else name="Name18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181"/>
                    </dgm:choose>
                  </dgm:if>
                  <dgm:else name="Name182">
                    <dgm:choose name="Name183">
                      <dgm:if name="Name184" axis="ch" ptType="node" func="cnt" op="equ" val="2">
                        <dgm:choose name="Name185">
                          <dgm:if name="Name186" axis="ch ch" ptType="node node" st="2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187" axis="ch ch" ptType="node node" st="2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188">
                            <dgm:alg type="cycle">
                              <dgm:param type="ctrShpMap" val="fNode"/>
                              <dgm:param type="stAng" val="270"/>
                              <dgm:param type="spanAng" val="-180"/>
                            </dgm:alg>
                          </dgm:else>
                        </dgm:choose>
                      </dgm:if>
                      <dgm:if name="Name189" axis="ch" ptType="node" func="cnt" op="equ" val="3">
                        <dgm:choose name="Name190">
                          <dgm:if name="Name191" axis="ch ch" ptType="node node" st="2 1" cnt="1 0" func="cnt" op="equ" val="1">
                            <dgm:alg type="cycle">
                              <dgm:param type="ctrShpMap" val="fNode"/>
                              <dgm:param type="stAng" val="240"/>
                              <dgm:param type="horzAlign" val="l"/>
                              <dgm:param type="vertAlign" val="b"/>
                            </dgm:alg>
                          </dgm:if>
                          <dgm:if name="Name192" axis="ch ch" ptType="node node" st="2 1" cnt="1 0" func="cnt" op="equ" val="2">
                            <dgm:alg type="cycle">
                              <dgm:param type="ctrShpMap" val="fNode"/>
                              <dgm:param type="stAng" val="285"/>
                              <dgm:param type="spanAng" val="-90"/>
                              <dgm:param type="horzAlign" val="l"/>
                              <dgm:param type="vertAlign" val="b"/>
                            </dgm:alg>
                          </dgm:if>
                          <dgm:else name="Name193">
                            <dgm:alg type="cycle">
                              <dgm:param type="ctrShpMap" val="fNode"/>
                              <dgm:param type="stAng" val="330"/>
                              <dgm:param type="spanAng" val="-180"/>
                            </dgm:alg>
                          </dgm:else>
                        </dgm:choose>
                      </dgm:if>
                      <dgm:if name="Name194" axis="ch" ptType="node" func="cnt" op="equ" val="4">
                        <dgm:choose name="Name195">
                          <dgm:if name="Name196" axis="ch ch" ptType="node node" st="2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197" axis="ch ch" ptType="node node" st="2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-90"/>
                            </dgm:alg>
                          </dgm:if>
                          <dgm:else name="Name198">
                            <dgm:alg type="cycle">
                              <dgm:param type="ctrShpMap" val="fNode"/>
                              <dgm:param type="stAng" val="337.5"/>
                              <dgm:param type="spanAng" val="-135"/>
                            </dgm:alg>
                          </dgm:else>
                        </dgm:choose>
                      </dgm:if>
                      <dgm:if name="Name199" axis="ch" ptType="node" func="cnt" op="equ" val="5">
                        <dgm:choose name="Name200">
                          <dgm:if name="Name201" axis="ch ch" ptType="node node" st="2 1" cnt="1 0" func="cnt" op="equ" val="1">
                            <dgm:alg type="cycle">
                              <dgm:param type="ctrShpMap" val="fNode"/>
                              <dgm:param type="stAng" val="288"/>
                            </dgm:alg>
                          </dgm:if>
                          <dgm:if name="Name202" axis="ch ch" ptType="node node" st="2 1" cnt="1 0" func="cnt" op="equ" val="2">
                            <dgm:alg type="cycle">
                              <dgm:param type="ctrShpMap" val="fNode"/>
                              <dgm:param type="stAng" val="333"/>
                              <dgm:param type="spanAng" val="-90"/>
                            </dgm:alg>
                          </dgm:if>
                          <dgm:else name="Name203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04" axis="ch" ptType="node" func="cnt" op="equ" val="6">
                        <dgm:choose name="Name205">
                          <dgm:if name="Name206" axis="ch ch" ptType="node node" st="2 1" cnt="1 0" func="cnt" op="equ" val="1">
                            <dgm:alg type="cycle">
                              <dgm:param type="ctrShpMap" val="fNode"/>
                              <dgm:param type="stAng" val="300"/>
                            </dgm:alg>
                          </dgm:if>
                          <dgm:if name="Name207" axis="ch ch" ptType="node node" st="2 1" cnt="1 0" func="cnt" op="equ" val="2">
                            <dgm:alg type="cycle">
                              <dgm:param type="ctrShpMap" val="fNode"/>
                              <dgm:param type="stAng" val="345"/>
                              <dgm:param type="spanAng" val="-90"/>
                            </dgm:alg>
                          </dgm:if>
                          <dgm:else name="Name208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09" axis="ch" ptType="node" func="cnt" op="gte" val="7">
                        <dgm:choose name="Name210">
                          <dgm:if name="Name211" axis="ch ch" ptType="node node" st="2 1" cnt="1 0" func="cnt" op="equ" val="1">
                            <dgm:alg type="cycle">
                              <dgm:param type="ctrShpMap" val="fNode"/>
                              <dgm:param type="stAng" val="308"/>
                            </dgm:alg>
                          </dgm:if>
                          <dgm:if name="Name212" axis="ch ch" ptType="node node" st="2 1" cnt="1 0" func="cnt" op="equ" val="2">
                            <dgm:alg type="cycle">
                              <dgm:param type="ctrShpMap" val="fNode"/>
                              <dgm:param type="stAng" val="353"/>
                              <dgm:param type="spanAng" val="-90"/>
                            </dgm:alg>
                          </dgm:if>
                          <dgm:else name="Name213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214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215" axis="ch" ptType="node" st="2" cnt="1">
                  <dgm:layoutNode name="childCenter2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216" axis="ch">
                    <dgm:forEach name="Name217" axis="self" ptType="parTrans">
                      <dgm:layoutNode name="Name218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219" axis="self" ptType="node">
                      <dgm:layoutNode name="text2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220" axis="ch" ptType="parTrans" st="2" cnt="1">
                <dgm:layoutNode name="Name221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222"/>
          </dgm:choose>
          <dgm:choose name="Name223">
            <dgm:if name="Name224" axis="ch" ptType="node" func="cnt" op="gte" val="3">
              <dgm:layoutNode name="cycle_3">
                <dgm:choose name="Name225">
                  <dgm:if name="Name226" func="var" arg="dir" op="equ" val="norm">
                    <dgm:choose name="Name227">
                      <dgm:if name="Name228" axis="ch" ptType="node" func="cnt" op="equ" val="3">
                        <dgm:choose name="Name229">
                          <dgm:if name="Name230" axis="ch ch" ptType="node node" st="3 1" cnt="1 0" func="cnt" op="equ" val="1">
                            <dgm:alg type="cycle">
                              <dgm:param type="ctrShpMap" val="fNode"/>
                              <dgm:param type="stAng" val="240"/>
                              <dgm:param type="horzAlign" val="l"/>
                              <dgm:param type="vertAlign" val="b"/>
                            </dgm:alg>
                          </dgm:if>
                          <dgm:if name="Name231" axis="ch ch" ptType="node node" st="3 1" cnt="1 0" func="cnt" op="equ" val="2">
                            <dgm:alg type="cycle">
                              <dgm:param type="ctrShpMap" val="fNode"/>
                              <dgm:param type="stAng" val="195"/>
                              <dgm:param type="spanAng" val="90"/>
                              <dgm:param type="horzAlign" val="l"/>
                              <dgm:param type="vertAlign" val="b"/>
                            </dgm:alg>
                          </dgm:if>
                          <dgm:else name="Name232">
                            <dgm:alg type="cycle">
                              <dgm:param type="ctrShpMap" val="fNode"/>
                              <dgm:param type="stAng" val="150"/>
                              <dgm:param type="spanAng" val="180"/>
                            </dgm:alg>
                          </dgm:else>
                        </dgm:choose>
                      </dgm:if>
                      <dgm:if name="Name233" axis="ch" ptType="node" func="cnt" op="equ" val="4">
                        <dgm:choose name="Name234">
                          <dgm:if name="Name235" axis="ch ch" ptType="node node" st="3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236" axis="ch ch" ptType="node node" st="3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237">
                            <dgm:alg type="cycle">
                              <dgm:param type="ctrShpMap" val="fNode"/>
                              <dgm:param type="stAng" val="112.5"/>
                              <dgm:param type="spanAng" val="135"/>
                            </dgm:alg>
                          </dgm:else>
                        </dgm:choose>
                      </dgm:if>
                      <dgm:if name="Name238" axis="ch" ptType="node" func="cnt" op="equ" val="5">
                        <dgm:choose name="Name239">
                          <dgm:if name="Name240" axis="ch ch" ptType="node node" st="3 1" cnt="1 0" func="cnt" op="equ" val="1">
                            <dgm:alg type="cycle">
                              <dgm:param type="ctrShpMap" val="fNode"/>
                              <dgm:param type="stAng" val="144"/>
                            </dgm:alg>
                          </dgm:if>
                          <dgm:if name="Name241" axis="ch ch" ptType="node node" st="3 1" cnt="1 0" func="cnt" op="equ" val="2">
                            <dgm:alg type="cycle">
                              <dgm:param type="ctrShpMap" val="fNode"/>
                              <dgm:param type="stAng" val="99"/>
                              <dgm:param type="spanAng" val="90"/>
                            </dgm:alg>
                          </dgm:if>
                          <dgm:else name="Name242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243" axis="ch" ptType="node" func="cnt" op="equ" val="6">
                        <dgm:choose name="Name244">
                          <dgm:if name="Name245" axis="ch ch" ptType="node node" st="3 1" cnt="1 0" func="cnt" op="equ" val="1">
                            <dgm:alg type="cycle">
                              <dgm:param type="ctrShpMap" val="fNode"/>
                              <dgm:param type="stAng" val="120"/>
                            </dgm:alg>
                          </dgm:if>
                          <dgm:if name="Name246" axis="ch ch" ptType="node node" st="3 1" cnt="1 0" func="cnt" op="equ" val="2">
                            <dgm:alg type="cycle">
                              <dgm:param type="ctrShpMap" val="fNode"/>
                              <dgm:param type="stAng" val="75"/>
                              <dgm:param type="spanAng" val="90"/>
                            </dgm:alg>
                          </dgm:if>
                          <dgm:else name="Name247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248" axis="ch" ptType="node" func="cnt" op="gte" val="7">
                        <dgm:choose name="Name249">
                          <dgm:if name="Name250" axis="ch ch" ptType="node node" st="3 1" cnt="1 0" func="cnt" op="equ" val="1">
                            <dgm:alg type="cycle">
                              <dgm:param type="ctrShpMap" val="fNode"/>
                              <dgm:param type="stAng" val="102"/>
                            </dgm:alg>
                          </dgm:if>
                          <dgm:if name="Name251" axis="ch ch" ptType="node node" st="3 1" cnt="1 0" func="cnt" op="equ" val="2">
                            <dgm:alg type="cycle">
                              <dgm:param type="ctrShpMap" val="fNode"/>
                              <dgm:param type="stAng" val="57"/>
                              <dgm:param type="spanAng" val="90"/>
                            </dgm:alg>
                          </dgm:if>
                          <dgm:else name="Name252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253"/>
                    </dgm:choose>
                  </dgm:if>
                  <dgm:else name="Name254">
                    <dgm:choose name="Name255">
                      <dgm:if name="Name256" axis="ch" ptType="node" func="cnt" op="equ" val="3">
                        <dgm:choose name="Name257">
                          <dgm:if name="Name258" axis="ch ch" ptType="node node" st="3 1" cnt="1 0" func="cnt" op="equ" val="1">
                            <dgm:alg type="cycle">
                              <dgm:param type="ctrShpMap" val="fNode"/>
                              <dgm:param type="stAng" val="120"/>
                              <dgm:param type="horzAlign" val="r"/>
                              <dgm:param type="vertAlign" val="b"/>
                            </dgm:alg>
                          </dgm:if>
                          <dgm:if name="Name259" axis="ch ch" ptType="node node" st="3 1" cnt="1 0" func="cnt" op="equ" val="2">
                            <dgm:alg type="cycle">
                              <dgm:param type="ctrShpMap" val="fNode"/>
                              <dgm:param type="stAng" val="165"/>
                              <dgm:param type="spanAng" val="-90"/>
                              <dgm:param type="horzAlign" val="r"/>
                              <dgm:param type="vertAlign" val="b"/>
                            </dgm:alg>
                          </dgm:if>
                          <dgm:else name="Name260">
                            <dgm:alg type="cycle">
                              <dgm:param type="ctrShpMap" val="fNode"/>
                              <dgm:param type="stAng" val="210"/>
                              <dgm:param type="spanAng" val="-180"/>
                            </dgm:alg>
                          </dgm:else>
                        </dgm:choose>
                      </dgm:if>
                      <dgm:if name="Name261" axis="ch" ptType="node" func="cnt" op="equ" val="4">
                        <dgm:choose name="Name262">
                          <dgm:if name="Name263" axis="ch ch" ptType="node node" st="3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264" axis="ch ch" ptType="node node" st="3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265">
                            <dgm:alg type="cycle">
                              <dgm:param type="ctrShpMap" val="fNode"/>
                              <dgm:param type="stAng" val="247.5"/>
                              <dgm:param type="spanAng" val="-135"/>
                            </dgm:alg>
                          </dgm:else>
                        </dgm:choose>
                      </dgm:if>
                      <dgm:if name="Name266" axis="ch" ptType="node" func="cnt" op="equ" val="5">
                        <dgm:choose name="Name267">
                          <dgm:if name="Name268" axis="ch ch" ptType="node node" st="3 1" cnt="1 0" func="cnt" op="equ" val="1">
                            <dgm:alg type="cycle">
                              <dgm:param type="ctrShpMap" val="fNode"/>
                              <dgm:param type="stAng" val="216"/>
                            </dgm:alg>
                          </dgm:if>
                          <dgm:if name="Name269" axis="ch ch" ptType="node node" st="3 1" cnt="1 0" func="cnt" op="equ" val="2">
                            <dgm:alg type="cycle">
                              <dgm:param type="ctrShpMap" val="fNode"/>
                              <dgm:param type="stAng" val="261"/>
                              <dgm:param type="spanAng" val="-90"/>
                            </dgm:alg>
                          </dgm:if>
                          <dgm:else name="Name270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71" axis="ch" ptType="node" func="cnt" op="equ" val="6">
                        <dgm:choose name="Name272">
                          <dgm:if name="Name273" axis="ch ch" ptType="node node" st="3 1" cnt="1 0" func="cnt" op="equ" val="1">
                            <dgm:alg type="cycle">
                              <dgm:param type="ctrShpMap" val="fNode"/>
                              <dgm:param type="stAng" val="240"/>
                            </dgm:alg>
                          </dgm:if>
                          <dgm:if name="Name274" axis="ch ch" ptType="node node" st="3 1" cnt="1 0" func="cnt" op="equ" val="2">
                            <dgm:alg type="cycle">
                              <dgm:param type="ctrShpMap" val="fNode"/>
                              <dgm:param type="stAng" val="285"/>
                              <dgm:param type="spanAng" val="-90"/>
                            </dgm:alg>
                          </dgm:if>
                          <dgm:else name="Name275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76" axis="ch" ptType="node" func="cnt" op="gte" val="7">
                        <dgm:choose name="Name277">
                          <dgm:if name="Name278" axis="ch ch" ptType="node node" st="3 1" cnt="1 0" func="cnt" op="equ" val="1">
                            <dgm:alg type="cycle">
                              <dgm:param type="ctrShpMap" val="fNode"/>
                              <dgm:param type="stAng" val="257"/>
                            </dgm:alg>
                          </dgm:if>
                          <dgm:if name="Name279" axis="ch ch" ptType="node node" st="3 1" cnt="1 0" func="cnt" op="equ" val="2">
                            <dgm:alg type="cycle">
                              <dgm:param type="ctrShpMap" val="fNode"/>
                              <dgm:param type="stAng" val="302"/>
                              <dgm:param type="spanAng" val="-90"/>
                            </dgm:alg>
                          </dgm:if>
                          <dgm:else name="Name280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281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282" axis="ch" ptType="node" st="3" cnt="1">
                  <dgm:layoutNode name="childCenter3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283" axis="ch">
                    <dgm:forEach name="Name284" axis="self" ptType="parTrans">
                      <dgm:layoutNode name="Name285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286" axis="self" ptType="node">
                      <dgm:layoutNode name="text3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287" axis="ch" ptType="parTrans" st="3" cnt="1">
                <dgm:layoutNode name="Name288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3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289"/>
          </dgm:choose>
          <dgm:choose name="Name290">
            <dgm:if name="Name291" axis="ch" ptType="node" func="cnt" op="gte" val="4">
              <dgm:layoutNode name="cycle_4">
                <dgm:choose name="Name292">
                  <dgm:if name="Name293" func="var" arg="dir" op="equ" val="norm">
                    <dgm:choose name="Name294">
                      <dgm:if name="Name295" axis="ch" ptType="node" func="cnt" op="equ" val="4">
                        <dgm:choose name="Name296">
                          <dgm:if name="Name297" axis="ch ch" ptType="node node" st="4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298" axis="ch ch" ptType="node node" st="4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90"/>
                            </dgm:alg>
                          </dgm:if>
                          <dgm:else name="Name299">
                            <dgm:alg type="cycle">
                              <dgm:param type="ctrShpMap" val="fNode"/>
                              <dgm:param type="stAng" val="202.5"/>
                              <dgm:param type="spanAng" val="135"/>
                            </dgm:alg>
                          </dgm:else>
                        </dgm:choose>
                      </dgm:if>
                      <dgm:if name="Name300" axis="ch" ptType="node" func="cnt" op="equ" val="5">
                        <dgm:choose name="Name301">
                          <dgm:if name="Name302" axis="ch ch" ptType="node node" st="4 1" cnt="1 0" func="cnt" op="equ" val="1">
                            <dgm:alg type="cycle">
                              <dgm:param type="ctrShpMap" val="fNode"/>
                              <dgm:param type="stAng" val="216"/>
                            </dgm:alg>
                          </dgm:if>
                          <dgm:if name="Name303" axis="ch ch" ptType="node node" st="4 1" cnt="1 0" func="cnt" op="equ" val="2">
                            <dgm:alg type="cycle">
                              <dgm:param type="ctrShpMap" val="fNode"/>
                              <dgm:param type="stAng" val="171"/>
                              <dgm:param type="spanAng" val="90"/>
                            </dgm:alg>
                          </dgm:if>
                          <dgm:else name="Name304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05" axis="ch" ptType="node" func="cnt" op="equ" val="6">
                        <dgm:choose name="Name306">
                          <dgm:if name="Name307" axis="ch ch" ptType="node node" st="4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308" axis="ch ch" ptType="node node" st="4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309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10" axis="ch" ptType="node" func="cnt" op="gte" val="7">
                        <dgm:choose name="Name311">
                          <dgm:if name="Name312" axis="ch ch" ptType="node node" st="4 1" cnt="1 0" func="cnt" op="equ" val="1">
                            <dgm:alg type="cycle">
                              <dgm:param type="ctrShpMap" val="fNode"/>
                              <dgm:param type="stAng" val="154"/>
                            </dgm:alg>
                          </dgm:if>
                          <dgm:if name="Name313" axis="ch ch" ptType="node node" st="4 1" cnt="1 0" func="cnt" op="equ" val="2">
                            <dgm:alg type="cycle">
                              <dgm:param type="ctrShpMap" val="fNode"/>
                              <dgm:param type="stAng" val="109"/>
                              <dgm:param type="spanAng" val="90"/>
                            </dgm:alg>
                          </dgm:if>
                          <dgm:else name="Name314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315"/>
                    </dgm:choose>
                  </dgm:if>
                  <dgm:else name="Name316">
                    <dgm:choose name="Name317">
                      <dgm:if name="Name318" axis="ch" ptType="node" func="cnt" op="equ" val="4">
                        <dgm:choose name="Name319">
                          <dgm:if name="Name320" axis="ch ch" ptType="node node" st="4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321" axis="ch ch" ptType="node node" st="4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-90"/>
                            </dgm:alg>
                          </dgm:if>
                          <dgm:else name="Name322">
                            <dgm:alg type="cycle">
                              <dgm:param type="ctrShpMap" val="fNode"/>
                              <dgm:param type="stAng" val="157.5"/>
                              <dgm:param type="spanAng" val="-135"/>
                            </dgm:alg>
                          </dgm:else>
                        </dgm:choose>
                      </dgm:if>
                      <dgm:if name="Name323" axis="ch" ptType="node" func="cnt" op="equ" val="5">
                        <dgm:choose name="Name324">
                          <dgm:if name="Name325" axis="ch ch" ptType="node node" st="4 1" cnt="1 0" func="cnt" op="equ" val="1">
                            <dgm:alg type="cycle">
                              <dgm:param type="ctrShpMap" val="fNode"/>
                              <dgm:param type="stAng" val="144"/>
                            </dgm:alg>
                          </dgm:if>
                          <dgm:if name="Name326" axis="ch ch" ptType="node node" st="4 1" cnt="1 0" func="cnt" op="equ" val="2">
                            <dgm:alg type="cycle">
                              <dgm:param type="ctrShpMap" val="fNode"/>
                              <dgm:param type="stAng" val="189"/>
                              <dgm:param type="spanAng" val="-90"/>
                            </dgm:alg>
                          </dgm:if>
                          <dgm:else name="Name327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28" axis="ch" ptType="node" func="cnt" op="equ" val="6">
                        <dgm:choose name="Name329">
                          <dgm:if name="Name330" axis="ch ch" ptType="node node" st="4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331" axis="ch ch" ptType="node node" st="4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332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33" axis="ch" ptType="node" func="cnt" op="gte" val="7">
                        <dgm:choose name="Name334">
                          <dgm:if name="Name335" axis="ch ch" ptType="node node" st="4 1" cnt="1 0" func="cnt" op="equ" val="1">
                            <dgm:alg type="cycle">
                              <dgm:param type="ctrShpMap" val="fNode"/>
                              <dgm:param type="stAng" val="205"/>
                            </dgm:alg>
                          </dgm:if>
                          <dgm:if name="Name336" axis="ch ch" ptType="node node" st="4 1" cnt="1 0" func="cnt" op="equ" val="2">
                            <dgm:alg type="cycle">
                              <dgm:param type="ctrShpMap" val="fNode"/>
                              <dgm:param type="stAng" val="250"/>
                              <dgm:param type="spanAng" val="-90"/>
                            </dgm:alg>
                          </dgm:if>
                          <dgm:else name="Name337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338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339" axis="ch" ptType="node" st="4" cnt="1">
                  <dgm:layoutNode name="childCenter4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340" axis="ch">
                    <dgm:forEach name="Name341" axis="self" ptType="parTrans">
                      <dgm:layoutNode name="Name342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343" axis="self" ptType="node">
                      <dgm:layoutNode name="text4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344" axis="ch" ptType="parTrans" st="4" cnt="1">
                <dgm:layoutNode name="Name345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4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346"/>
          </dgm:choose>
          <dgm:choose name="Name347">
            <dgm:if name="Name348" axis="ch" ptType="node" func="cnt" op="gte" val="5">
              <dgm:layoutNode name="cycle_5">
                <dgm:choose name="Name349">
                  <dgm:if name="Name350" func="var" arg="dir" op="equ" val="norm">
                    <dgm:choose name="Name351">
                      <dgm:if name="Name352" axis="ch" ptType="node" func="cnt" op="equ" val="5">
                        <dgm:choose name="Name353">
                          <dgm:if name="Name354" axis="ch ch" ptType="node node" st="5 1" cnt="1 0" func="cnt" op="equ" val="1">
                            <dgm:alg type="cycle">
                              <dgm:param type="ctrShpMap" val="fNode"/>
                              <dgm:param type="stAng" val="288"/>
                            </dgm:alg>
                          </dgm:if>
                          <dgm:if name="Name355" axis="ch ch" ptType="node node" st="5 1" cnt="1 0" func="cnt" op="equ" val="2">
                            <dgm:alg type="cycle">
                              <dgm:param type="ctrShpMap" val="fNode"/>
                              <dgm:param type="stAng" val="243"/>
                              <dgm:param type="spanAng" val="90"/>
                            </dgm:alg>
                          </dgm:if>
                          <dgm:else name="Name356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57" axis="ch" ptType="node" func="cnt" op="equ" val="6">
                        <dgm:choose name="Name358">
                          <dgm:if name="Name359" axis="ch ch" ptType="node node" st="5 1" cnt="1 0" func="cnt" op="equ" val="1">
                            <dgm:alg type="cycle">
                              <dgm:param type="ctrShpMap" val="fNode"/>
                              <dgm:param type="stAng" val="240"/>
                            </dgm:alg>
                          </dgm:if>
                          <dgm:if name="Name360" axis="ch ch" ptType="node node" st="5 1" cnt="1 0" func="cnt" op="equ" val="2">
                            <dgm:alg type="cycle">
                              <dgm:param type="ctrShpMap" val="fNode"/>
                              <dgm:param type="stAng" val="195"/>
                              <dgm:param type="spanAng" val="90"/>
                            </dgm:alg>
                          </dgm:if>
                          <dgm:else name="Name361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62" axis="ch" ptType="node" func="cnt" op="gte" val="7">
                        <dgm:choose name="Name363">
                          <dgm:if name="Name364" axis="ch ch" ptType="node node" st="5 1" cnt="1 0" func="cnt" op="equ" val="1">
                            <dgm:alg type="cycle">
                              <dgm:param type="ctrShpMap" val="fNode"/>
                              <dgm:param type="stAng" val="205"/>
                            </dgm:alg>
                          </dgm:if>
                          <dgm:if name="Name365" axis="ch ch" ptType="node node" st="5 1" cnt="1 0" func="cnt" op="equ" val="2">
                            <dgm:alg type="cycle">
                              <dgm:param type="ctrShpMap" val="fNode"/>
                              <dgm:param type="stAng" val="160"/>
                              <dgm:param type="spanAng" val="90"/>
                            </dgm:alg>
                          </dgm:if>
                          <dgm:else name="Name366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367"/>
                    </dgm:choose>
                  </dgm:if>
                  <dgm:else name="Name368">
                    <dgm:choose name="Name369">
                      <dgm:if name="Name370" axis="ch" ptType="node" func="cnt" op="equ" val="5">
                        <dgm:choose name="Name371">
                          <dgm:if name="Name372" axis="ch ch" ptType="node node" st="5 1" cnt="1 0" func="cnt" op="equ" val="1">
                            <dgm:alg type="cycle">
                              <dgm:param type="ctrShpMap" val="fNode"/>
                              <dgm:param type="stAng" val="72"/>
                            </dgm:alg>
                          </dgm:if>
                          <dgm:if name="Name373" axis="ch ch" ptType="node node" st="5 1" cnt="1 0" func="cnt" op="equ" val="2">
                            <dgm:alg type="cycle">
                              <dgm:param type="ctrShpMap" val="fNode"/>
                              <dgm:param type="stAng" val="117"/>
                              <dgm:param type="spanAng" val="-90"/>
                            </dgm:alg>
                          </dgm:if>
                          <dgm:else name="Name374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75" axis="ch" ptType="node" func="cnt" op="equ" val="6">
                        <dgm:choose name="Name376">
                          <dgm:if name="Name377" axis="ch ch" ptType="node node" st="5 1" cnt="1 0" func="cnt" op="equ" val="1">
                            <dgm:alg type="cycle">
                              <dgm:param type="ctrShpMap" val="fNode"/>
                              <dgm:param type="stAng" val="120"/>
                            </dgm:alg>
                          </dgm:if>
                          <dgm:if name="Name378" axis="ch ch" ptType="node node" st="5 1" cnt="1 0" func="cnt" op="equ" val="2">
                            <dgm:alg type="cycle">
                              <dgm:param type="ctrShpMap" val="fNode"/>
                              <dgm:param type="stAng" val="165"/>
                              <dgm:param type="spanAng" val="-90"/>
                            </dgm:alg>
                          </dgm:if>
                          <dgm:else name="Name379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80" axis="ch" ptType="node" func="cnt" op="gte" val="7">
                        <dgm:choose name="Name381">
                          <dgm:if name="Name382" axis="ch ch" ptType="node node" st="5 1" cnt="1 0" func="cnt" op="equ" val="1">
                            <dgm:alg type="cycle">
                              <dgm:param type="ctrShpMap" val="fNode"/>
                              <dgm:param type="stAng" val="154"/>
                            </dgm:alg>
                          </dgm:if>
                          <dgm:if name="Name383" axis="ch ch" ptType="node node" st="5 1" cnt="1 0" func="cnt" op="equ" val="2">
                            <dgm:alg type="cycle">
                              <dgm:param type="ctrShpMap" val="fNode"/>
                              <dgm:param type="stAng" val="199"/>
                              <dgm:param type="spanAng" val="-90"/>
                            </dgm:alg>
                          </dgm:if>
                          <dgm:else name="Name384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385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386" axis="ch" ptType="node" st="5" cnt="1">
                  <dgm:layoutNode name="childCenter5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387" axis="ch">
                    <dgm:forEach name="Name388" axis="self" ptType="parTrans">
                      <dgm:layoutNode name="Name389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390" axis="self" ptType="node">
                      <dgm:layoutNode name="text5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391" axis="ch" ptType="parTrans" st="5" cnt="1">
                <dgm:layoutNode name="Name392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5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393"/>
          </dgm:choose>
          <dgm:choose name="Name394">
            <dgm:if name="Name395" axis="ch" ptType="node" func="cnt" op="gte" val="6">
              <dgm:layoutNode name="cycle_6">
                <dgm:choose name="Name396">
                  <dgm:if name="Name397" func="var" arg="dir" op="equ" val="norm">
                    <dgm:choose name="Name398">
                      <dgm:if name="Name399" axis="ch" ptType="node" func="cnt" op="equ" val="6">
                        <dgm:choose name="Name400">
                          <dgm:if name="Name401" axis="ch ch" ptType="node node" st="6 1" cnt="1 0" func="cnt" op="equ" val="1">
                            <dgm:alg type="cycle">
                              <dgm:param type="ctrShpMap" val="fNode"/>
                              <dgm:param type="stAng" val="300"/>
                            </dgm:alg>
                          </dgm:if>
                          <dgm:if name="Name402" axis="ch ch" ptType="node node" st="6 1" cnt="1 0" func="cnt" op="equ" val="2">
                            <dgm:alg type="cycle">
                              <dgm:param type="ctrShpMap" val="fNode"/>
                              <dgm:param type="stAng" val="255"/>
                              <dgm:param type="spanAng" val="90"/>
                            </dgm:alg>
                          </dgm:if>
                          <dgm:else name="Name403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404" axis="ch" ptType="node" func="cnt" op="gte" val="7">
                        <dgm:choose name="Name405">
                          <dgm:if name="Name406" axis="ch ch" ptType="node node" st="6 1" cnt="1 0" func="cnt" op="equ" val="1">
                            <dgm:alg type="cycle">
                              <dgm:param type="ctrShpMap" val="fNode"/>
                              <dgm:param type="stAng" val="257"/>
                            </dgm:alg>
                          </dgm:if>
                          <dgm:if name="Name407" axis="ch ch" ptType="node node" st="6 1" cnt="1 0" func="cnt" op="equ" val="2">
                            <dgm:alg type="cycle">
                              <dgm:param type="ctrShpMap" val="fNode"/>
                              <dgm:param type="stAng" val="212"/>
                              <dgm:param type="spanAng" val="90"/>
                            </dgm:alg>
                          </dgm:if>
                          <dgm:else name="Name40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409"/>
                    </dgm:choose>
                  </dgm:if>
                  <dgm:else name="Name410">
                    <dgm:choose name="Name411">
                      <dgm:if name="Name412" axis="ch" ptType="node" func="cnt" op="equ" val="6">
                        <dgm:choose name="Name413">
                          <dgm:if name="Name414" axis="ch ch" ptType="node node" st="6 1" cnt="1 0" func="cnt" op="equ" val="1">
                            <dgm:alg type="cycle">
                              <dgm:param type="ctrShpMap" val="fNode"/>
                              <dgm:param type="stAng" val="60"/>
                            </dgm:alg>
                          </dgm:if>
                          <dgm:if name="Name415" axis="ch ch" ptType="node node" st="6 1" cnt="1 0" func="cnt" op="equ" val="2">
                            <dgm:alg type="cycle">
                              <dgm:param type="ctrShpMap" val="fNode"/>
                              <dgm:param type="stAng" val="105"/>
                              <dgm:param type="spanAng" val="-90"/>
                            </dgm:alg>
                          </dgm:if>
                          <dgm:else name="Name41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417" axis="ch" ptType="node" func="cnt" op="gte" val="7">
                        <dgm:choose name="Name418">
                          <dgm:if name="Name419" axis="ch ch" ptType="node node" st="6 1" cnt="1 0" func="cnt" op="equ" val="1">
                            <dgm:alg type="cycle">
                              <dgm:param type="ctrShpMap" val="fNode"/>
                              <dgm:param type="stAng" val="102"/>
                            </dgm:alg>
                          </dgm:if>
                          <dgm:if name="Name420" axis="ch ch" ptType="node node" st="6 1" cnt="1 0" func="cnt" op="equ" val="2">
                            <dgm:alg type="cycle">
                              <dgm:param type="ctrShpMap" val="fNode"/>
                              <dgm:param type="stAng" val="147"/>
                              <dgm:param type="spanAng" val="-90"/>
                            </dgm:alg>
                          </dgm:if>
                          <dgm:else name="Name421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422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423" axis="ch" ptType="node" st="6" cnt="1">
                  <dgm:layoutNode name="childCenter6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424" axis="ch">
                    <dgm:forEach name="Name425" axis="self" ptType="parTrans">
                      <dgm:layoutNode name="Name426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427" axis="self" ptType="node">
                      <dgm:layoutNode name="text6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428" axis="ch" ptType="parTrans" st="6" cnt="1">
                <dgm:layoutNode name="Name429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6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430"/>
          </dgm:choose>
          <dgm:choose name="Name431">
            <dgm:if name="Name432" axis="ch" ptType="node" func="cnt" op="gte" val="7">
              <dgm:layoutNode name="cycle_7">
                <dgm:choose name="Name433">
                  <dgm:if name="Name434" func="var" arg="dir" op="equ" val="norm">
                    <dgm:choose name="Name435">
                      <dgm:if name="Name436" axis="ch" ptType="node" func="cnt" op="gte" val="7">
                        <dgm:choose name="Name437">
                          <dgm:if name="Name438" axis="ch ch" ptType="node node" st="7 1" cnt="1 0" func="cnt" op="equ" val="1">
                            <dgm:alg type="cycle">
                              <dgm:param type="ctrShpMap" val="fNode"/>
                              <dgm:param type="stAng" val="308"/>
                            </dgm:alg>
                          </dgm:if>
                          <dgm:if name="Name439" axis="ch ch" ptType="node node" st="7 1" cnt="1 0" func="cnt" op="equ" val="2">
                            <dgm:alg type="cycle">
                              <dgm:param type="ctrShpMap" val="fNode"/>
                              <dgm:param type="stAng" val="263"/>
                              <dgm:param type="spanAng" val="90"/>
                            </dgm:alg>
                          </dgm:if>
                          <dgm:else name="Name44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441"/>
                    </dgm:choose>
                  </dgm:if>
                  <dgm:else name="Name442">
                    <dgm:choose name="Name443">
                      <dgm:if name="Name444" axis="ch" ptType="node" func="cnt" op="gte" val="7">
                        <dgm:choose name="Name445">
                          <dgm:if name="Name446" axis="ch ch" ptType="node node" st="7 1" cnt="1 0" func="cnt" op="equ" val="1">
                            <dgm:alg type="cycle">
                              <dgm:param type="ctrShpMap" val="fNode"/>
                              <dgm:param type="stAng" val="51"/>
                            </dgm:alg>
                          </dgm:if>
                          <dgm:if name="Name447" axis="ch ch" ptType="node node" st="7 1" cnt="1 0" func="cnt" op="equ" val="2">
                            <dgm:alg type="cycle">
                              <dgm:param type="ctrShpMap" val="fNode"/>
                              <dgm:param type="stAng" val="96"/>
                              <dgm:param type="spanAng" val="-90"/>
                            </dgm:alg>
                          </dgm:if>
                          <dgm:else name="Name448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449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450" axis="ch" ptType="node" st="7" cnt="1">
                  <dgm:layoutNode name="childCenter7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451" axis="ch">
                    <dgm:forEach name="Name452" axis="self" ptType="parTrans">
                      <dgm:layoutNode name="Name453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454" axis="self" ptType="node">
                      <dgm:layoutNode name="text7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455" axis="ch" ptType="parTrans" st="7" cnt="1">
                <dgm:layoutNode name="Name456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7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45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617FA2-2F07-49D9-BBD7-2D9FE324C8E9}" type="datetimeFigureOut">
              <a:rPr lang="en-US" smtClean="0"/>
              <a:t>7/25/2020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2A5061-A89A-47B3-873D-5B6E6ACA45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97864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617FA2-2F07-49D9-BBD7-2D9FE324C8E9}" type="datetimeFigureOut">
              <a:rPr lang="en-US" smtClean="0"/>
              <a:t>7/25/2020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2A5061-A89A-47B3-873D-5B6E6ACA45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63756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617FA2-2F07-49D9-BBD7-2D9FE324C8E9}" type="datetimeFigureOut">
              <a:rPr lang="en-US" smtClean="0"/>
              <a:t>7/25/2020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2A5061-A89A-47B3-873D-5B6E6ACA45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16766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617FA2-2F07-49D9-BBD7-2D9FE324C8E9}" type="datetimeFigureOut">
              <a:rPr lang="en-US" smtClean="0"/>
              <a:t>7/25/2020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2A5061-A89A-47B3-873D-5B6E6ACA45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20304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617FA2-2F07-49D9-BBD7-2D9FE324C8E9}" type="datetimeFigureOut">
              <a:rPr lang="en-US" smtClean="0"/>
              <a:t>7/25/2020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2A5061-A89A-47B3-873D-5B6E6ACA45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93490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617FA2-2F07-49D9-BBD7-2D9FE324C8E9}" type="datetimeFigureOut">
              <a:rPr lang="en-US" smtClean="0"/>
              <a:t>7/25/2020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2A5061-A89A-47B3-873D-5B6E6ACA45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32770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617FA2-2F07-49D9-BBD7-2D9FE324C8E9}" type="datetimeFigureOut">
              <a:rPr lang="en-US" smtClean="0"/>
              <a:t>7/25/2020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2A5061-A89A-47B3-873D-5B6E6ACA45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7880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617FA2-2F07-49D9-BBD7-2D9FE324C8E9}" type="datetimeFigureOut">
              <a:rPr lang="en-US" smtClean="0"/>
              <a:t>7/25/2020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2A5061-A89A-47B3-873D-5B6E6ACA45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93324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617FA2-2F07-49D9-BBD7-2D9FE324C8E9}" type="datetimeFigureOut">
              <a:rPr lang="en-US" smtClean="0"/>
              <a:t>7/25/2020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2A5061-A89A-47B3-873D-5B6E6ACA45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89983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617FA2-2F07-49D9-BBD7-2D9FE324C8E9}" type="datetimeFigureOut">
              <a:rPr lang="en-US" smtClean="0"/>
              <a:t>7/25/2020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2A5061-A89A-47B3-873D-5B6E6ACA45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7282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617FA2-2F07-49D9-BBD7-2D9FE324C8E9}" type="datetimeFigureOut">
              <a:rPr lang="en-US" smtClean="0"/>
              <a:t>7/25/2020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2A5061-A89A-47B3-873D-5B6E6ACA45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78984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E617FA2-2F07-49D9-BBD7-2D9FE324C8E9}" type="datetimeFigureOut">
              <a:rPr lang="en-US" smtClean="0"/>
              <a:t>7/25/2020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72A5061-A89A-47B3-873D-5B6E6ACA45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75465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fs08CRz2c-E" TargetMode="Externa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1" y="152401"/>
            <a:ext cx="11859490" cy="6553199"/>
          </a:xfrm>
          <a:prstGeom prst="rect">
            <a:avLst/>
          </a:prstGeom>
          <a:solidFill>
            <a:srgbClr val="C00000"/>
          </a:solidFill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9B28B823-9968-4EC0-B91F-6CEABEB021BA}"/>
              </a:ext>
            </a:extLst>
          </p:cNvPr>
          <p:cNvSpPr txBox="1"/>
          <p:nvPr/>
        </p:nvSpPr>
        <p:spPr>
          <a:xfrm>
            <a:off x="2121130" y="809808"/>
            <a:ext cx="7040880" cy="830997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800" b="1" kern="0" dirty="0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আজকের </a:t>
            </a:r>
            <a:r>
              <a:rPr lang="bn-BD" sz="4800" b="1" dirty="0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পাঠে</a:t>
            </a:r>
            <a:r>
              <a:rPr lang="en-US" sz="4800" b="1" kern="0" dirty="0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4800" b="1" kern="0" dirty="0" smtClean="0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সবাইকে</a:t>
            </a:r>
            <a:r>
              <a:rPr lang="en-US" sz="4800" b="1" kern="0" dirty="0" smtClean="0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4800" b="1" dirty="0" smtClean="0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শুভেচ্ছা</a:t>
            </a:r>
            <a:endParaRPr lang="en-US" sz="4800" b="1" dirty="0" smtClean="0">
              <a:ln w="11430"/>
              <a:solidFill>
                <a:srgbClr val="FFFF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Frame 4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1496"/>
            </a:avLst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" name="Frame 1"/>
          <p:cNvSpPr/>
          <p:nvPr/>
        </p:nvSpPr>
        <p:spPr>
          <a:xfrm>
            <a:off x="110836" y="96982"/>
            <a:ext cx="11942619" cy="6636327"/>
          </a:xfrm>
          <a:prstGeom prst="frame">
            <a:avLst>
              <a:gd name="adj1" fmla="val 1156"/>
            </a:avLst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95108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 flipH="1">
            <a:off x="5816867" y="1191491"/>
            <a:ext cx="126733" cy="500689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 flipH="1">
            <a:off x="5966311" y="1233055"/>
            <a:ext cx="88125" cy="463339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 rot="5400000">
            <a:off x="5617012" y="3904561"/>
            <a:ext cx="739302" cy="214008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 rot="5400000">
            <a:off x="5435005" y="3890706"/>
            <a:ext cx="739302" cy="214008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 flipH="1">
            <a:off x="1612927" y="2498614"/>
            <a:ext cx="844748" cy="511766"/>
          </a:xfrm>
          <a:prstGeom prst="line">
            <a:avLst/>
          </a:prstGeom>
          <a:ln w="57150">
            <a:solidFill>
              <a:srgbClr val="80008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 flipH="1">
            <a:off x="10297542" y="2190921"/>
            <a:ext cx="754736" cy="630910"/>
          </a:xfrm>
          <a:prstGeom prst="line">
            <a:avLst/>
          </a:prstGeom>
          <a:ln w="57150">
            <a:solidFill>
              <a:srgbClr val="80008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ctangle 10"/>
          <p:cNvSpPr/>
          <p:nvPr/>
        </p:nvSpPr>
        <p:spPr>
          <a:xfrm>
            <a:off x="1884218" y="1496291"/>
            <a:ext cx="8548254" cy="2438399"/>
          </a:xfrm>
          <a:prstGeom prst="rect">
            <a:avLst/>
          </a:prstGeom>
          <a:noFill/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/>
          <p:cNvSpPr txBox="1"/>
          <p:nvPr/>
        </p:nvSpPr>
        <p:spPr>
          <a:xfrm>
            <a:off x="1468581" y="4544906"/>
            <a:ext cx="9518073" cy="1938992"/>
          </a:xfrm>
          <a:prstGeom prst="rect">
            <a:avLst/>
          </a:prstGeom>
          <a:noFill/>
          <a:ln w="31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4000" dirty="0">
                <a:latin typeface="NikoshBAN" panose="02000000000000000000" pitchFamily="2" charset="0"/>
                <a:cs typeface="NikoshBAN" panose="02000000000000000000" pitchFamily="2" charset="0"/>
              </a:rPr>
              <a:t>১। আয়তের প্রত্যেকটি কোণ সমকোণ।</a:t>
            </a:r>
          </a:p>
          <a:p>
            <a:pPr algn="ctr"/>
            <a:r>
              <a:rPr lang="bn-BD" sz="4000" dirty="0">
                <a:latin typeface="NikoshBAN" panose="02000000000000000000" pitchFamily="2" charset="0"/>
                <a:cs typeface="NikoshBAN" panose="02000000000000000000" pitchFamily="2" charset="0"/>
              </a:rPr>
              <a:t>২। আয়তের বিপরীত বাহুগুলো পরস্পর সমান ও সমান্তরাল। </a:t>
            </a:r>
          </a:p>
          <a:p>
            <a:pPr algn="ctr"/>
            <a:r>
              <a:rPr lang="bn-BD" sz="4000" dirty="0">
                <a:latin typeface="NikoshBAN" panose="02000000000000000000" pitchFamily="2" charset="0"/>
                <a:cs typeface="NikoshBAN" panose="02000000000000000000" pitchFamily="2" charset="0"/>
              </a:rPr>
              <a:t>৩। আয়তের কর্ণগুলো সমান।  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cxnSp>
        <p:nvCxnSpPr>
          <p:cNvPr id="17" name="Straight Connector 16"/>
          <p:cNvCxnSpPr/>
          <p:nvPr/>
        </p:nvCxnSpPr>
        <p:spPr>
          <a:xfrm flipH="1">
            <a:off x="1898072" y="1565564"/>
            <a:ext cx="8492836" cy="2341418"/>
          </a:xfrm>
          <a:prstGeom prst="line">
            <a:avLst/>
          </a:prstGeom>
          <a:ln w="5715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 flipV="1">
            <a:off x="1870365" y="1537854"/>
            <a:ext cx="8534399" cy="2341419"/>
          </a:xfrm>
          <a:prstGeom prst="line">
            <a:avLst/>
          </a:prstGeom>
          <a:ln w="5715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Arc 23"/>
          <p:cNvSpPr/>
          <p:nvPr/>
        </p:nvSpPr>
        <p:spPr>
          <a:xfrm>
            <a:off x="838748" y="3378924"/>
            <a:ext cx="1752600" cy="1435100"/>
          </a:xfrm>
          <a:prstGeom prst="arc">
            <a:avLst/>
          </a:prstGeom>
          <a:ln w="76200">
            <a:solidFill>
              <a:srgbClr val="11D11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 1"/>
          <p:cNvSpPr/>
          <p:nvPr/>
        </p:nvSpPr>
        <p:spPr>
          <a:xfrm>
            <a:off x="2283085" y="3181595"/>
            <a:ext cx="61908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৯০˙</a:t>
            </a:r>
          </a:p>
        </p:txBody>
      </p:sp>
      <p:sp>
        <p:nvSpPr>
          <p:cNvPr id="18" name="Frame 17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1496"/>
            </a:avLst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9" name="Frame 18"/>
          <p:cNvSpPr/>
          <p:nvPr/>
        </p:nvSpPr>
        <p:spPr>
          <a:xfrm>
            <a:off x="110836" y="96982"/>
            <a:ext cx="11942619" cy="6636327"/>
          </a:xfrm>
          <a:prstGeom prst="frame">
            <a:avLst>
              <a:gd name="adj1" fmla="val 1156"/>
            </a:avLst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6" name="Arc 25"/>
          <p:cNvSpPr/>
          <p:nvPr/>
        </p:nvSpPr>
        <p:spPr>
          <a:xfrm rot="5148567">
            <a:off x="811039" y="594161"/>
            <a:ext cx="1752600" cy="1435100"/>
          </a:xfrm>
          <a:prstGeom prst="arc">
            <a:avLst/>
          </a:prstGeom>
          <a:ln w="76200">
            <a:solidFill>
              <a:srgbClr val="11D11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Arc 26"/>
          <p:cNvSpPr/>
          <p:nvPr/>
        </p:nvSpPr>
        <p:spPr>
          <a:xfrm rot="12483142">
            <a:off x="9983228" y="829685"/>
            <a:ext cx="1752600" cy="1435100"/>
          </a:xfrm>
          <a:prstGeom prst="arc">
            <a:avLst/>
          </a:prstGeom>
          <a:ln w="76200">
            <a:solidFill>
              <a:srgbClr val="11D11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Arc 27"/>
          <p:cNvSpPr/>
          <p:nvPr/>
        </p:nvSpPr>
        <p:spPr>
          <a:xfrm rot="15048458">
            <a:off x="9968893" y="3337362"/>
            <a:ext cx="1752600" cy="1435100"/>
          </a:xfrm>
          <a:prstGeom prst="arc">
            <a:avLst/>
          </a:prstGeom>
          <a:ln w="76200">
            <a:solidFill>
              <a:srgbClr val="11D11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4536577" y="348733"/>
            <a:ext cx="2980304" cy="707886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wrap="none">
            <a:spAutoFit/>
          </a:bodyPr>
          <a:lstStyle/>
          <a:p>
            <a:pPr algn="ctr"/>
            <a:r>
              <a:rPr lang="bn-BD" sz="4000" dirty="0">
                <a:latin typeface="NikoshBAN" panose="02000000000000000000" pitchFamily="2" charset="0"/>
                <a:cs typeface="NikoshBAN" panose="02000000000000000000" pitchFamily="2" charset="0"/>
              </a:rPr>
              <a:t>আয়তের বৈশিষ্ট্য  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345394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500"/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6" grpId="0" animBg="1"/>
      <p:bldP spid="24" grpId="0" animBg="1"/>
      <p:bldP spid="2" grpId="0"/>
      <p:bldP spid="26" grpId="0" animBg="1"/>
      <p:bldP spid="27" grpId="0" animBg="1"/>
      <p:bldP spid="28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/>
          <p:cNvGraphicFramePr/>
          <p:nvPr>
            <p:extLst/>
          </p:nvPr>
        </p:nvGraphicFramePr>
        <p:xfrm>
          <a:off x="1015999" y="254000"/>
          <a:ext cx="10460383" cy="6375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Frame 2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1496"/>
            </a:avLst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" name="Frame 3"/>
          <p:cNvSpPr/>
          <p:nvPr/>
        </p:nvSpPr>
        <p:spPr>
          <a:xfrm>
            <a:off x="110836" y="96982"/>
            <a:ext cx="11942619" cy="6636327"/>
          </a:xfrm>
          <a:prstGeom prst="frame">
            <a:avLst>
              <a:gd name="adj1" fmla="val 1156"/>
            </a:avLst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07857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E1F290B2-8C54-49D5-A243-BCB433F01B5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>
                                            <p:graphicEl>
                                              <a:dgm id="{E1F290B2-8C54-49D5-A243-BCB433F01B5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graphicEl>
                                              <a:dgm id="{E1F290B2-8C54-49D5-A243-BCB433F01B5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graphicEl>
                                              <a:dgm id="{E1F290B2-8C54-49D5-A243-BCB433F01B5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>
                                            <p:graphicEl>
                                              <a:dgm id="{E1F290B2-8C54-49D5-A243-BCB433F01B5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5DA8898E-11C3-4500-8B07-F465BAB1560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>
                                            <p:graphicEl>
                                              <a:dgm id="{5DA8898E-11C3-4500-8B07-F465BAB1560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>
                                            <p:graphicEl>
                                              <a:dgm id="{5DA8898E-11C3-4500-8B07-F465BAB1560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>
                                            <p:graphicEl>
                                              <a:dgm id="{5DA8898E-11C3-4500-8B07-F465BAB1560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">
                                            <p:graphicEl>
                                              <a:dgm id="{5DA8898E-11C3-4500-8B07-F465BAB1560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92AF7654-C24B-482E-89E2-CF5AEAC8949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">
                                            <p:graphicEl>
                                              <a:dgm id="{92AF7654-C24B-482E-89E2-CF5AEAC8949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">
                                            <p:graphicEl>
                                              <a:dgm id="{92AF7654-C24B-482E-89E2-CF5AEAC8949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">
                                            <p:graphicEl>
                                              <a:dgm id="{92AF7654-C24B-482E-89E2-CF5AEAC8949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2">
                                            <p:graphicEl>
                                              <a:dgm id="{92AF7654-C24B-482E-89E2-CF5AEAC8949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000"/>
                            </p:stCondLst>
                            <p:childTnLst>
                              <p:par>
                                <p:cTn id="26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49010CFA-B59E-4A48-9B39-532523EA897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">
                                            <p:graphicEl>
                                              <a:dgm id="{49010CFA-B59E-4A48-9B39-532523EA897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">
                                            <p:graphicEl>
                                              <a:dgm id="{49010CFA-B59E-4A48-9B39-532523EA897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">
                                            <p:graphicEl>
                                              <a:dgm id="{49010CFA-B59E-4A48-9B39-532523EA897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">
                                            <p:graphicEl>
                                              <a:dgm id="{49010CFA-B59E-4A48-9B39-532523EA897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4000"/>
                            </p:stCondLst>
                            <p:childTnLst>
                              <p:par>
                                <p:cTn id="33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1DB3DA57-05CE-40F9-B16F-994E018E843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">
                                            <p:graphicEl>
                                              <a:dgm id="{1DB3DA57-05CE-40F9-B16F-994E018E843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">
                                            <p:graphicEl>
                                              <a:dgm id="{1DB3DA57-05CE-40F9-B16F-994E018E843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">
                                            <p:graphicEl>
                                              <a:dgm id="{1DB3DA57-05CE-40F9-B16F-994E018E843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2">
                                            <p:graphicEl>
                                              <a:dgm id="{1DB3DA57-05CE-40F9-B16F-994E018E843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000"/>
                            </p:stCondLst>
                            <p:childTnLst>
                              <p:par>
                                <p:cTn id="40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1358E4E0-79FA-4095-83BE-DB17EE5425E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">
                                            <p:graphicEl>
                                              <a:dgm id="{1358E4E0-79FA-4095-83BE-DB17EE5425E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">
                                            <p:graphicEl>
                                              <a:dgm id="{1358E4E0-79FA-4095-83BE-DB17EE5425E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">
                                            <p:graphicEl>
                                              <a:dgm id="{1358E4E0-79FA-4095-83BE-DB17EE5425E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2">
                                            <p:graphicEl>
                                              <a:dgm id="{1358E4E0-79FA-4095-83BE-DB17EE5425E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6000"/>
                            </p:stCondLst>
                            <p:childTnLst>
                              <p:par>
                                <p:cTn id="47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8B05A345-65B9-4641-B879-C68DF023CBD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">
                                            <p:graphicEl>
                                              <a:dgm id="{8B05A345-65B9-4641-B879-C68DF023CBD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">
                                            <p:graphicEl>
                                              <a:dgm id="{8B05A345-65B9-4641-B879-C68DF023CBD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2">
                                            <p:graphicEl>
                                              <a:dgm id="{8B05A345-65B9-4641-B879-C68DF023CBD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2">
                                            <p:graphicEl>
                                              <a:dgm id="{8B05A345-65B9-4641-B879-C68DF023CBD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>
        <p:bldSub>
          <a:bldDgm bld="lvlOne"/>
        </p:bldSub>
      </p:bldGraphic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/>
          <p:nvPr/>
        </p:nvSpPr>
        <p:spPr>
          <a:xfrm>
            <a:off x="4932218" y="1246908"/>
            <a:ext cx="3588327" cy="2826327"/>
          </a:xfrm>
          <a:prstGeom prst="rect">
            <a:avLst/>
          </a:prstGeom>
          <a:noFill/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Arc 22"/>
          <p:cNvSpPr/>
          <p:nvPr/>
        </p:nvSpPr>
        <p:spPr>
          <a:xfrm rot="651858">
            <a:off x="3495195" y="2891826"/>
            <a:ext cx="2418633" cy="1975034"/>
          </a:xfrm>
          <a:prstGeom prst="arc">
            <a:avLst/>
          </a:prstGeom>
          <a:ln w="76200">
            <a:solidFill>
              <a:srgbClr val="11D11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28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5040746" y="3506789"/>
            <a:ext cx="61908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৯০˙</a:t>
            </a:r>
          </a:p>
        </p:txBody>
      </p:sp>
      <p:sp>
        <p:nvSpPr>
          <p:cNvPr id="16" name="Frame 15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1496"/>
            </a:avLst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1" name="Frame 20"/>
          <p:cNvSpPr/>
          <p:nvPr/>
        </p:nvSpPr>
        <p:spPr>
          <a:xfrm>
            <a:off x="110836" y="96982"/>
            <a:ext cx="11942619" cy="6636327"/>
          </a:xfrm>
          <a:prstGeom prst="frame">
            <a:avLst>
              <a:gd name="adj1" fmla="val 1156"/>
            </a:avLst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643746" y="279462"/>
            <a:ext cx="5680363" cy="646331"/>
          </a:xfrm>
          <a:prstGeom prst="rect">
            <a:avLst/>
          </a:prstGeom>
          <a:ln w="3175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বর্গের বৈশিষ্ট্য </a:t>
            </a:r>
            <a:endParaRPr lang="en-US" sz="3600" dirty="0"/>
          </a:p>
        </p:txBody>
      </p:sp>
      <p:sp>
        <p:nvSpPr>
          <p:cNvPr id="4" name="Rectangle 3"/>
          <p:cNvSpPr/>
          <p:nvPr/>
        </p:nvSpPr>
        <p:spPr>
          <a:xfrm>
            <a:off x="2064328" y="4657590"/>
            <a:ext cx="8963890" cy="1754326"/>
          </a:xfrm>
          <a:prstGeom prst="rect">
            <a:avLst/>
          </a:prstGeom>
          <a:ln w="3175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১। বর্গের প্রত্যেকটি কোণ সমকোণ।</a:t>
            </a:r>
          </a:p>
          <a:p>
            <a:pPr algn="ctr"/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২। বর্গের সবগুলো বাহু পরস্পর সমান ও সমান্তরাল।   </a:t>
            </a:r>
          </a:p>
          <a:p>
            <a:pPr algn="ctr"/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৩। বর্গের কর্ণ দুইটি সমান।      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659378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3" grpId="0" animBg="1"/>
      <p:bldP spid="4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/>
          <p:cNvGraphicFramePr/>
          <p:nvPr>
            <p:extLst/>
          </p:nvPr>
        </p:nvGraphicFramePr>
        <p:xfrm>
          <a:off x="635000" y="304800"/>
          <a:ext cx="11036300" cy="61595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Frame 2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1496"/>
            </a:avLst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" name="Frame 3"/>
          <p:cNvSpPr/>
          <p:nvPr/>
        </p:nvSpPr>
        <p:spPr>
          <a:xfrm>
            <a:off x="110836" y="96982"/>
            <a:ext cx="11942619" cy="6636327"/>
          </a:xfrm>
          <a:prstGeom prst="frame">
            <a:avLst>
              <a:gd name="adj1" fmla="val 1156"/>
            </a:avLst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28346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E1F290B2-8C54-49D5-A243-BCB433F01B5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>
                                            <p:graphicEl>
                                              <a:dgm id="{E1F290B2-8C54-49D5-A243-BCB433F01B5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5DA8898E-11C3-4500-8B07-F465BAB1560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2">
                                            <p:graphicEl>
                                              <a:dgm id="{5DA8898E-11C3-4500-8B07-F465BAB1560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92AF7654-C24B-482E-89E2-CF5AEAC8949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2">
                                            <p:graphicEl>
                                              <a:dgm id="{92AF7654-C24B-482E-89E2-CF5AEAC8949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49010CFA-B59E-4A48-9B39-532523EA897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2">
                                            <p:graphicEl>
                                              <a:dgm id="{49010CFA-B59E-4A48-9B39-532523EA897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1DB3DA57-05CE-40F9-B16F-994E018E843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2">
                                            <p:graphicEl>
                                              <a:dgm id="{1DB3DA57-05CE-40F9-B16F-994E018E843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1358E4E0-79FA-4095-83BE-DB17EE5425E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2">
                                            <p:graphicEl>
                                              <a:dgm id="{1358E4E0-79FA-4095-83BE-DB17EE5425E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8B05A345-65B9-4641-B879-C68DF023CBD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2">
                                            <p:graphicEl>
                                              <a:dgm id="{8B05A345-65B9-4641-B879-C68DF023CBD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>
        <p:bldSub>
          <a:bldDgm bld="lvlOne"/>
        </p:bldSub>
      </p:bldGraphic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ame 3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1496"/>
            </a:avLst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" name="Frame 4"/>
          <p:cNvSpPr/>
          <p:nvPr/>
        </p:nvSpPr>
        <p:spPr>
          <a:xfrm>
            <a:off x="110836" y="96982"/>
            <a:ext cx="11942619" cy="6636327"/>
          </a:xfrm>
          <a:prstGeom prst="frame">
            <a:avLst>
              <a:gd name="adj1" fmla="val 1156"/>
            </a:avLst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267200" y="775855"/>
            <a:ext cx="3699163" cy="707886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জোড়ায় কাজ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3075709" y="3687725"/>
            <a:ext cx="6096000" cy="1323439"/>
          </a:xfrm>
          <a:prstGeom prst="rect">
            <a:avLst/>
          </a:prstGeom>
          <a:ln w="3175">
            <a:solidFill>
              <a:schemeClr val="tx1"/>
            </a:solidFill>
          </a:ln>
        </p:spPr>
        <p:txBody>
          <a:bodyPr>
            <a:spAutoFit/>
          </a:bodyPr>
          <a:lstStyle/>
          <a:p>
            <a:pPr algn="ctr"/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১।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আয়তের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২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টি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বৈশিষ্ট্য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লেখ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</a:p>
          <a:p>
            <a:pPr algn="ctr"/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২।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বর্গের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২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টি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বৈশিষ্ট্য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লেখ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endParaRPr lang="bn-BD" sz="4000" dirty="0">
              <a:solidFill>
                <a:srgbClr val="80008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965905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8104909" y="1371600"/>
            <a:ext cx="3085316" cy="3019404"/>
          </a:xfrm>
          <a:prstGeom prst="rect">
            <a:avLst/>
          </a:prstGeom>
          <a:noFill/>
          <a:ln w="571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Rectangle 6"/>
          <p:cNvSpPr/>
          <p:nvPr/>
        </p:nvSpPr>
        <p:spPr>
          <a:xfrm>
            <a:off x="955963" y="1468581"/>
            <a:ext cx="6516136" cy="2682037"/>
          </a:xfrm>
          <a:prstGeom prst="rect">
            <a:avLst/>
          </a:prstGeom>
          <a:noFill/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Arc 18"/>
          <p:cNvSpPr/>
          <p:nvPr/>
        </p:nvSpPr>
        <p:spPr>
          <a:xfrm>
            <a:off x="134868" y="3405360"/>
            <a:ext cx="1752600" cy="1435100"/>
          </a:xfrm>
          <a:prstGeom prst="arc">
            <a:avLst/>
          </a:prstGeom>
          <a:ln w="76200">
            <a:solidFill>
              <a:srgbClr val="11D11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Arc 19"/>
          <p:cNvSpPr/>
          <p:nvPr/>
        </p:nvSpPr>
        <p:spPr>
          <a:xfrm rot="16009789">
            <a:off x="6615169" y="3431956"/>
            <a:ext cx="1752600" cy="1435100"/>
          </a:xfrm>
          <a:prstGeom prst="arc">
            <a:avLst/>
          </a:prstGeom>
          <a:ln w="76200">
            <a:solidFill>
              <a:srgbClr val="11D11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Arc 20"/>
          <p:cNvSpPr/>
          <p:nvPr/>
        </p:nvSpPr>
        <p:spPr>
          <a:xfrm rot="4944528">
            <a:off x="-49275" y="865087"/>
            <a:ext cx="1752600" cy="1435100"/>
          </a:xfrm>
          <a:prstGeom prst="arc">
            <a:avLst/>
          </a:prstGeom>
          <a:ln w="76200">
            <a:solidFill>
              <a:srgbClr val="11D11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Arc 21"/>
          <p:cNvSpPr/>
          <p:nvPr/>
        </p:nvSpPr>
        <p:spPr>
          <a:xfrm rot="10800000">
            <a:off x="6589779" y="746287"/>
            <a:ext cx="1752600" cy="1435100"/>
          </a:xfrm>
          <a:prstGeom prst="arc">
            <a:avLst/>
          </a:prstGeom>
          <a:ln w="76200">
            <a:solidFill>
              <a:srgbClr val="11D11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Arc 22"/>
          <p:cNvSpPr/>
          <p:nvPr/>
        </p:nvSpPr>
        <p:spPr>
          <a:xfrm>
            <a:off x="7171755" y="3650059"/>
            <a:ext cx="1752600" cy="1435100"/>
          </a:xfrm>
          <a:prstGeom prst="arc">
            <a:avLst/>
          </a:prstGeom>
          <a:ln w="76200">
            <a:solidFill>
              <a:srgbClr val="11D11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Arc 23"/>
          <p:cNvSpPr/>
          <p:nvPr/>
        </p:nvSpPr>
        <p:spPr>
          <a:xfrm rot="4775238">
            <a:off x="6996218" y="629263"/>
            <a:ext cx="1752600" cy="1435100"/>
          </a:xfrm>
          <a:prstGeom prst="arc">
            <a:avLst>
              <a:gd name="adj1" fmla="val 16802983"/>
              <a:gd name="adj2" fmla="val 0"/>
            </a:avLst>
          </a:prstGeom>
          <a:ln w="76200">
            <a:solidFill>
              <a:srgbClr val="11D11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Arc 24"/>
          <p:cNvSpPr/>
          <p:nvPr/>
        </p:nvSpPr>
        <p:spPr>
          <a:xfrm rot="17418631">
            <a:off x="10081256" y="3918980"/>
            <a:ext cx="1752600" cy="1435100"/>
          </a:xfrm>
          <a:prstGeom prst="arc">
            <a:avLst/>
          </a:prstGeom>
          <a:ln w="76200">
            <a:solidFill>
              <a:srgbClr val="11D11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Arc 25"/>
          <p:cNvSpPr/>
          <p:nvPr/>
        </p:nvSpPr>
        <p:spPr>
          <a:xfrm rot="10162886">
            <a:off x="10202914" y="385278"/>
            <a:ext cx="1752600" cy="1435100"/>
          </a:xfrm>
          <a:prstGeom prst="arc">
            <a:avLst>
              <a:gd name="adj1" fmla="val 16200000"/>
              <a:gd name="adj2" fmla="val 21098678"/>
            </a:avLst>
          </a:prstGeom>
          <a:ln w="76200">
            <a:solidFill>
              <a:srgbClr val="11D11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 1"/>
          <p:cNvSpPr/>
          <p:nvPr/>
        </p:nvSpPr>
        <p:spPr>
          <a:xfrm>
            <a:off x="706214" y="3419226"/>
            <a:ext cx="61908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৯০˙</a:t>
            </a:r>
          </a:p>
        </p:txBody>
      </p:sp>
      <p:sp>
        <p:nvSpPr>
          <p:cNvPr id="4" name="Rectangle 3"/>
          <p:cNvSpPr/>
          <p:nvPr/>
        </p:nvSpPr>
        <p:spPr>
          <a:xfrm>
            <a:off x="8315917" y="3971521"/>
            <a:ext cx="61908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৯০˙</a:t>
            </a:r>
          </a:p>
        </p:txBody>
      </p:sp>
      <p:sp>
        <p:nvSpPr>
          <p:cNvPr id="27" name="Frame 26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1496"/>
            </a:avLst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8" name="Frame 27"/>
          <p:cNvSpPr/>
          <p:nvPr/>
        </p:nvSpPr>
        <p:spPr>
          <a:xfrm>
            <a:off x="110836" y="96982"/>
            <a:ext cx="11942619" cy="6636327"/>
          </a:xfrm>
          <a:prstGeom prst="frame">
            <a:avLst>
              <a:gd name="adj1" fmla="val 1156"/>
            </a:avLst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020637" y="376443"/>
            <a:ext cx="4233852" cy="646331"/>
          </a:xfrm>
          <a:prstGeom prst="rect">
            <a:avLst/>
          </a:prstGeom>
          <a:solidFill>
            <a:srgbClr val="92D050"/>
          </a:solidFill>
        </p:spPr>
        <p:txBody>
          <a:bodyPr wrap="none">
            <a:spAutoFit/>
          </a:bodyPr>
          <a:lstStyle/>
          <a:p>
            <a:pPr algn="ctr"/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আয়ত ও বর্গের মধ্যে মিল।  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678874" y="5045472"/>
            <a:ext cx="10861962" cy="1200329"/>
          </a:xfrm>
          <a:prstGeom prst="rect">
            <a:avLst/>
          </a:prstGeom>
          <a:ln w="3175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১।আয়তের সবগুলো কোণ সমকোণ। বর্গের ও সবগুলো কোণ সমকোণ। </a:t>
            </a:r>
          </a:p>
          <a:p>
            <a:pPr algn="ctr"/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২। আয়তের কর্ণ দুইটি সমান। বর্গের ও কর্ণ দুইটি সমান।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559232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7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" grpId="0"/>
      <p:bldP spid="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8312727" y="1551709"/>
            <a:ext cx="2896508" cy="2826298"/>
          </a:xfrm>
          <a:prstGeom prst="rect">
            <a:avLst/>
          </a:prstGeom>
          <a:noFill/>
          <a:ln w="57150">
            <a:solidFill>
              <a:srgbClr val="11D11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Rectangle: Rounded Corners 3"/>
          <p:cNvSpPr/>
          <p:nvPr/>
        </p:nvSpPr>
        <p:spPr>
          <a:xfrm>
            <a:off x="2300250" y="4932218"/>
            <a:ext cx="7785463" cy="1454064"/>
          </a:xfrm>
          <a:prstGeom prst="roundRect">
            <a:avLst>
              <a:gd name="adj" fmla="val 0"/>
            </a:avLst>
          </a:prstGeom>
          <a:solidFill>
            <a:schemeClr val="accent4">
              <a:lumMod val="20000"/>
              <a:lumOff val="80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</a:t>
            </a:r>
            <a:r>
              <a:rPr lang="bn-IN" sz="4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১) </a:t>
            </a:r>
            <a:r>
              <a:rPr lang="bn-BD" sz="4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আয়তের </a:t>
            </a:r>
            <a:r>
              <a:rPr lang="bn-BD" sz="4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বিপরীত বাহু সমান। </a:t>
            </a:r>
            <a:endParaRPr lang="en-US" sz="44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bn-IN" sz="4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২) </a:t>
            </a:r>
            <a:r>
              <a:rPr lang="bn-BD" sz="4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বর্গের </a:t>
            </a:r>
            <a:r>
              <a:rPr lang="bn-BD" sz="4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সবগুলো বাহু সমান।   </a:t>
            </a:r>
            <a:endParaRPr lang="en-US" sz="44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cxnSp>
        <p:nvCxnSpPr>
          <p:cNvPr id="10" name="Straight Connector 9"/>
          <p:cNvCxnSpPr/>
          <p:nvPr/>
        </p:nvCxnSpPr>
        <p:spPr>
          <a:xfrm flipH="1">
            <a:off x="3982409" y="1413164"/>
            <a:ext cx="187809" cy="792094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 flipH="1">
            <a:off x="3853605" y="1416911"/>
            <a:ext cx="214008" cy="739302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 flipH="1">
            <a:off x="3698595" y="3877115"/>
            <a:ext cx="214008" cy="739302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 flipH="1">
            <a:off x="3833840" y="3902348"/>
            <a:ext cx="214008" cy="739302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 flipH="1">
            <a:off x="734291" y="2492804"/>
            <a:ext cx="724242" cy="485923"/>
          </a:xfrm>
          <a:prstGeom prst="line">
            <a:avLst/>
          </a:prstGeom>
          <a:ln w="57150">
            <a:solidFill>
              <a:srgbClr val="11D11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 flipH="1">
            <a:off x="6796356" y="2542285"/>
            <a:ext cx="775005" cy="544945"/>
          </a:xfrm>
          <a:prstGeom prst="line">
            <a:avLst/>
          </a:prstGeom>
          <a:ln w="57150">
            <a:solidFill>
              <a:srgbClr val="11D11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Rectangle 15"/>
          <p:cNvSpPr/>
          <p:nvPr/>
        </p:nvSpPr>
        <p:spPr>
          <a:xfrm>
            <a:off x="1094509" y="1648691"/>
            <a:ext cx="6081743" cy="2672802"/>
          </a:xfrm>
          <a:prstGeom prst="rect">
            <a:avLst/>
          </a:prstGeom>
          <a:noFill/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6" name="Straight Connector 25"/>
          <p:cNvCxnSpPr/>
          <p:nvPr/>
        </p:nvCxnSpPr>
        <p:spPr>
          <a:xfrm flipH="1">
            <a:off x="7835645" y="2750813"/>
            <a:ext cx="703268" cy="506793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 flipH="1">
            <a:off x="10885310" y="2615846"/>
            <a:ext cx="703268" cy="506793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 flipH="1">
            <a:off x="9688514" y="1318534"/>
            <a:ext cx="703268" cy="506793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 flipH="1">
            <a:off x="9381123" y="4137333"/>
            <a:ext cx="703268" cy="506793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Frame 16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1496"/>
            </a:avLst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8" name="Frame 17"/>
          <p:cNvSpPr/>
          <p:nvPr/>
        </p:nvSpPr>
        <p:spPr>
          <a:xfrm>
            <a:off x="110836" y="96982"/>
            <a:ext cx="11942619" cy="6636327"/>
          </a:xfrm>
          <a:prstGeom prst="frame">
            <a:avLst>
              <a:gd name="adj1" fmla="val 1156"/>
            </a:avLst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3916212" y="404152"/>
            <a:ext cx="4842992" cy="707886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none">
            <a:spAutoFit/>
          </a:bodyPr>
          <a:lstStyle/>
          <a:p>
            <a:r>
              <a:rPr lang="bn-BD" sz="4000" dirty="0">
                <a:latin typeface="NikoshBAN" panose="02000000000000000000" pitchFamily="2" charset="0"/>
                <a:cs typeface="NikoshBAN" panose="02000000000000000000" pitchFamily="2" charset="0"/>
              </a:rPr>
              <a:t>আয়ত ও বর্গের মধ্যে পার্থক্য। 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30374938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9" grpId="0" animBg="1"/>
      <p:bldP spid="16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429491" y="2604655"/>
            <a:ext cx="6761018" cy="3302528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6350">
            <a:solidFill>
              <a:srgbClr val="FFFFFF"/>
            </a:solidFill>
            <a:prstDash val="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400" u="sng" dirty="0">
                <a:solidFill>
                  <a:srgbClr val="11D111"/>
                </a:solidFill>
                <a:latin typeface="NikoshBAN" pitchFamily="2" charset="0"/>
                <a:cs typeface="NikoshBAN" pitchFamily="2" charset="0"/>
              </a:rPr>
              <a:t>আয়ত দল</a:t>
            </a:r>
          </a:p>
          <a:p>
            <a:pPr algn="ctr"/>
            <a:r>
              <a:rPr lang="bn-BD" sz="4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আয়ত</a:t>
            </a:r>
            <a:r>
              <a:rPr lang="en-US" sz="4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4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বর্গের</a:t>
            </a:r>
            <a:r>
              <a:rPr lang="en-US" sz="4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মধ্যে</a:t>
            </a:r>
            <a:r>
              <a:rPr lang="en-US" sz="4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একটি</a:t>
            </a:r>
            <a:r>
              <a:rPr lang="en-US" sz="4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মিল</a:t>
            </a:r>
            <a:r>
              <a:rPr lang="en-US" sz="4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লেখ</a:t>
            </a:r>
            <a:r>
              <a:rPr lang="en-US" sz="4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en-GB" sz="44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7489578" y="2618509"/>
            <a:ext cx="4217514" cy="3311236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28575">
            <a:noFill/>
            <a:prstDash val="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8000" u="sng" dirty="0" smtClean="0">
              <a:solidFill>
                <a:srgbClr val="FF0066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BD" sz="4400" u="sng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বর্গ </a:t>
            </a:r>
            <a:r>
              <a:rPr lang="bn-BD" sz="4400" u="sng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দল </a:t>
            </a:r>
          </a:p>
          <a:p>
            <a:pPr algn="ctr"/>
            <a:r>
              <a:rPr lang="bn-BD" sz="4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আয়ত</a:t>
            </a:r>
            <a:r>
              <a:rPr lang="en-US" sz="4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44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বর্গের</a:t>
            </a:r>
            <a:r>
              <a:rPr lang="en-US" sz="4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মধ্যে</a:t>
            </a:r>
            <a:r>
              <a:rPr lang="en-US" sz="4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একটি</a:t>
            </a:r>
            <a:r>
              <a:rPr lang="en-US" sz="4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পার্থক্য</a:t>
            </a:r>
            <a:r>
              <a:rPr lang="en-US" sz="4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লেখ</a:t>
            </a:r>
            <a:r>
              <a:rPr lang="en-US" sz="4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en-GB" sz="44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BD" sz="7200" u="sng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GB" sz="7200" u="sng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Frame 4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1496"/>
            </a:avLst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6" name="Frame 5"/>
          <p:cNvSpPr/>
          <p:nvPr/>
        </p:nvSpPr>
        <p:spPr>
          <a:xfrm>
            <a:off x="110836" y="96982"/>
            <a:ext cx="11942619" cy="6636327"/>
          </a:xfrm>
          <a:prstGeom prst="frame">
            <a:avLst>
              <a:gd name="adj1" fmla="val 1156"/>
            </a:avLst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211782" y="443345"/>
            <a:ext cx="3200400" cy="646331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দলীয় কাজ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255123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ame 3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1496"/>
            </a:avLst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" name="Frame 4"/>
          <p:cNvSpPr/>
          <p:nvPr/>
        </p:nvSpPr>
        <p:spPr>
          <a:xfrm>
            <a:off x="110836" y="96982"/>
            <a:ext cx="11942619" cy="6636327"/>
          </a:xfrm>
          <a:prstGeom prst="frame">
            <a:avLst>
              <a:gd name="adj1" fmla="val 1156"/>
            </a:avLst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088192" y="1055315"/>
            <a:ext cx="4072134" cy="923330"/>
          </a:xfrm>
          <a:prstGeom prst="rect">
            <a:avLst/>
          </a:prstGeom>
          <a:noFill/>
          <a:ln w="3175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bn-BD" sz="5400" dirty="0">
                <a:latin typeface="NikoshBAN" pitchFamily="2" charset="0"/>
                <a:cs typeface="NikoshBAN" pitchFamily="2" charset="0"/>
              </a:rPr>
              <a:t>মূল্যায়ন </a:t>
            </a:r>
            <a:endParaRPr lang="en-GB" sz="5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163782" y="3258280"/>
            <a:ext cx="9933709" cy="1938992"/>
          </a:xfrm>
          <a:prstGeom prst="rect">
            <a:avLst/>
          </a:prstGeom>
          <a:ln w="3175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US" sz="4000" dirty="0">
                <a:latin typeface="NikoshBAN" pitchFamily="2" charset="0"/>
                <a:cs typeface="NikoshBAN" pitchFamily="2" charset="0"/>
              </a:rPr>
              <a:t>১।</a:t>
            </a:r>
            <a:r>
              <a:rPr lang="bn-BD" sz="4000" dirty="0">
                <a:latin typeface="NikoshBAN" pitchFamily="2" charset="0"/>
                <a:cs typeface="NikoshBAN" pitchFamily="2" charset="0"/>
              </a:rPr>
              <a:t> আয়ত ও বর্গের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প্রত্যেকটি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কোণ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কত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ডিগ্রী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?</a:t>
            </a:r>
          </a:p>
          <a:p>
            <a:pPr algn="ctr"/>
            <a:r>
              <a:rPr lang="en-US" sz="4000" dirty="0">
                <a:latin typeface="NikoshBAN" pitchFamily="2" charset="0"/>
                <a:cs typeface="NikoshBAN" pitchFamily="2" charset="0"/>
              </a:rPr>
              <a:t>২।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বর্গের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কয়টি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বাহু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সমান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?</a:t>
            </a:r>
          </a:p>
          <a:p>
            <a:pPr algn="ctr"/>
            <a:r>
              <a:rPr lang="en-US" sz="4000" dirty="0">
                <a:latin typeface="NikoshBAN" pitchFamily="2" charset="0"/>
                <a:cs typeface="NikoshBAN" pitchFamily="2" charset="0"/>
              </a:rPr>
              <a:t>৩।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আয়তের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বাহুগুলো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কেমন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?  </a:t>
            </a:r>
            <a:endParaRPr lang="en-GB" sz="40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744360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ame 4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1496"/>
            </a:avLst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6" name="Frame 5"/>
          <p:cNvSpPr/>
          <p:nvPr/>
        </p:nvSpPr>
        <p:spPr>
          <a:xfrm>
            <a:off x="110836" y="96982"/>
            <a:ext cx="11942619" cy="6636327"/>
          </a:xfrm>
          <a:prstGeom prst="frame">
            <a:avLst>
              <a:gd name="adj1" fmla="val 1156"/>
            </a:avLst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455966" y="487281"/>
            <a:ext cx="3524251" cy="830997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3175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bn-BD" sz="4800" dirty="0">
                <a:latin typeface="NikoshBAN" panose="02000000000000000000" pitchFamily="2" charset="0"/>
                <a:cs typeface="NikoshBAN" panose="02000000000000000000" pitchFamily="2" charset="0"/>
              </a:rPr>
              <a:t>বাড়ির কাজ </a:t>
            </a:r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576" b="34950"/>
          <a:stretch/>
        </p:blipFill>
        <p:spPr>
          <a:xfrm>
            <a:off x="3111801" y="1662544"/>
            <a:ext cx="6496946" cy="3172692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955963" y="5128599"/>
            <a:ext cx="10557163" cy="1200329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তোমাদের বাড়িতে আয়ত ও বর্গ আকৃতির কি কি জিনিস আছে, জিনিস  গুলোর নাম লিখে আনবে।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620253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1788650" y="666403"/>
            <a:ext cx="2940369" cy="2806445"/>
            <a:chOff x="1054884" y="719466"/>
            <a:chExt cx="2940369" cy="2806445"/>
          </a:xfrm>
        </p:grpSpPr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054884" y="719466"/>
              <a:ext cx="2940369" cy="2806445"/>
            </a:xfrm>
            <a:prstGeom prst="ellipse">
              <a:avLst/>
            </a:prstGeom>
            <a:ln w="63500" cap="rnd">
              <a:solidFill>
                <a:srgbClr val="333333"/>
              </a:solidFill>
            </a:ln>
            <a:effectLst>
              <a:outerShdw blurRad="381000" dist="292100" dir="5400000" sx="-80000" sy="-18000" rotWithShape="0">
                <a:srgbClr val="000000">
                  <a:alpha val="22000"/>
                </a:srgbClr>
              </a:outerShdw>
            </a:effectLst>
            <a:scene3d>
              <a:camera prst="orthographicFront"/>
              <a:lightRig rig="contrasting" dir="t">
                <a:rot lat="0" lon="0" rev="3000000"/>
              </a:lightRig>
            </a:scene3d>
            <a:sp3d contourW="7620">
              <a:bevelT w="95250" h="31750"/>
              <a:contourClr>
                <a:srgbClr val="333333"/>
              </a:contourClr>
            </a:sp3d>
          </p:spPr>
        </p:pic>
        <p:pic>
          <p:nvPicPr>
            <p:cNvPr id="9" name="Picture 8"/>
            <p:cNvPicPr>
              <a:picLocks noChangeAspect="1"/>
            </p:cNvPicPr>
            <p:nvPr/>
          </p:nvPicPr>
          <p:blipFill rotWithShape="1"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1761869" y="1160765"/>
              <a:ext cx="1786874" cy="1923848"/>
            </a:xfrm>
            <a:prstGeom prst="ellipse">
              <a:avLst/>
            </a:prstGeom>
            <a:ln>
              <a:noFill/>
            </a:ln>
            <a:effectLst>
              <a:softEdge rad="112500"/>
            </a:effectLst>
          </p:spPr>
        </p:pic>
      </p:grpSp>
      <p:sp>
        <p:nvSpPr>
          <p:cNvPr id="3" name="Frame 2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1793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2" name="Frame 11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1496"/>
            </a:avLst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3" name="Frame 12"/>
          <p:cNvSpPr/>
          <p:nvPr/>
        </p:nvSpPr>
        <p:spPr>
          <a:xfrm>
            <a:off x="110836" y="96982"/>
            <a:ext cx="11942619" cy="6636327"/>
          </a:xfrm>
          <a:prstGeom prst="frame">
            <a:avLst>
              <a:gd name="adj1" fmla="val 1156"/>
            </a:avLst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7453746" y="3740728"/>
            <a:ext cx="4142509" cy="2308324"/>
          </a:xfrm>
          <a:prstGeom prst="rect">
            <a:avLst/>
          </a:prstGeom>
          <a:noFill/>
          <a:ln w="31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শ্রেণি- পঞ্চম </a:t>
            </a:r>
          </a:p>
          <a:p>
            <a:pPr algn="ctr"/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বিষয়- গণিত</a:t>
            </a:r>
          </a:p>
          <a:p>
            <a:pPr algn="ctr"/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অধ্যায়- ১০</a:t>
            </a:r>
          </a:p>
          <a:p>
            <a:pPr algn="ctr"/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সময়- ৪০ মিনিট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81891" y="3865419"/>
            <a:ext cx="5805054" cy="2308324"/>
          </a:xfrm>
          <a:prstGeom prst="rect">
            <a:avLst/>
          </a:prstGeom>
          <a:noFill/>
          <a:ln w="31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মোছাঃ লাইজু বেগম</a:t>
            </a:r>
          </a:p>
          <a:p>
            <a:pPr algn="ctr"/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সহকারী শিক্ষক</a:t>
            </a:r>
          </a:p>
          <a:p>
            <a:pPr algn="ctr"/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রতনপুর সরকারি প্রাথমিক বিদ্যালয়,</a:t>
            </a:r>
          </a:p>
          <a:p>
            <a:pPr algn="ctr"/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বানিয়াচং, হবিগঞ্জ।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876800" y="692727"/>
            <a:ext cx="268778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3600" b="1" spc="50" dirty="0" smtClean="0">
                <a:ln w="0"/>
                <a:solidFill>
                  <a:srgbClr val="00B05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endParaRPr lang="en-US" sz="3600" dirty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422" t="8673" r="25203" b="11652"/>
          <a:stretch/>
        </p:blipFill>
        <p:spPr>
          <a:xfrm>
            <a:off x="8552873" y="692727"/>
            <a:ext cx="1962728" cy="24245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89085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Frame 39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1496"/>
            </a:avLst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1" name="Frame 40"/>
          <p:cNvSpPr/>
          <p:nvPr/>
        </p:nvSpPr>
        <p:spPr>
          <a:xfrm>
            <a:off x="110836" y="96982"/>
            <a:ext cx="11942619" cy="6636327"/>
          </a:xfrm>
          <a:prstGeom prst="frame">
            <a:avLst>
              <a:gd name="adj1" fmla="val 1156"/>
            </a:avLst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884218" y="568036"/>
            <a:ext cx="8617528" cy="1107996"/>
          </a:xfrm>
          <a:prstGeom prst="rect">
            <a:avLst/>
          </a:prstGeom>
          <a:noFill/>
          <a:ln w="63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6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ধন্যবাদ সবাইকে</a:t>
            </a:r>
            <a:endParaRPr lang="en-US" sz="6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26007" y="2233612"/>
            <a:ext cx="5238750" cy="3609975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4988711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hlinkClick r:id="rId2"/>
          </p:cNvPr>
          <p:cNvSpPr/>
          <p:nvPr/>
        </p:nvSpPr>
        <p:spPr>
          <a:xfrm>
            <a:off x="4573788" y="2371497"/>
            <a:ext cx="3170902" cy="1569660"/>
          </a:xfrm>
          <a:prstGeom prst="rect">
            <a:avLst/>
          </a:prstGeom>
          <a:solidFill>
            <a:srgbClr val="FFC000"/>
          </a:solidFill>
        </p:spPr>
        <p:txBody>
          <a:bodyPr wrap="square">
            <a:spAutoFit/>
          </a:bodyPr>
          <a:lstStyle/>
          <a:p>
            <a:r>
              <a:rPr lang="en-US" sz="3200" dirty="0"/>
              <a:t>https://www.youtube.com/watch?v=fs08CRz2c-E</a:t>
            </a:r>
          </a:p>
        </p:txBody>
      </p:sp>
      <p:sp>
        <p:nvSpPr>
          <p:cNvPr id="5" name="Frame 4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1496"/>
            </a:avLst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6" name="Frame 5"/>
          <p:cNvSpPr/>
          <p:nvPr/>
        </p:nvSpPr>
        <p:spPr>
          <a:xfrm>
            <a:off x="110836" y="96982"/>
            <a:ext cx="11942619" cy="6636327"/>
          </a:xfrm>
          <a:prstGeom prst="frame">
            <a:avLst>
              <a:gd name="adj1" fmla="val 1156"/>
            </a:avLst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923310" y="501133"/>
            <a:ext cx="6345382" cy="707886"/>
          </a:xfrm>
          <a:prstGeom prst="rect">
            <a:avLst/>
          </a:prstGeom>
          <a:ln w="3175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bn-IN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এসো</a:t>
            </a:r>
            <a:r>
              <a:rPr lang="bn-BD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4000" dirty="0">
                <a:latin typeface="NikoshBAN" panose="02000000000000000000" pitchFamily="2" charset="0"/>
                <a:cs typeface="NikoshBAN" panose="02000000000000000000" pitchFamily="2" charset="0"/>
              </a:rPr>
              <a:t>আমরা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একটি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ভিডিও</a:t>
            </a:r>
            <a:r>
              <a:rPr lang="bn-BD" sz="4000" dirty="0">
                <a:latin typeface="NikoshBAN" panose="02000000000000000000" pitchFamily="2" charset="0"/>
                <a:cs typeface="NikoshBAN" panose="02000000000000000000" pitchFamily="2" charset="0"/>
              </a:rPr>
              <a:t> দেখি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bn-BD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103418" y="5264727"/>
            <a:ext cx="6331527" cy="646331"/>
          </a:xfrm>
          <a:prstGeom prst="rect">
            <a:avLst/>
          </a:prstGeom>
          <a:noFill/>
          <a:ln w="31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ভিডিওটি দেখতে লিংকে ক্লিক করুন।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793997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971109" y="2457449"/>
            <a:ext cx="2031924" cy="198120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Rectangle 5"/>
          <p:cNvSpPr/>
          <p:nvPr/>
        </p:nvSpPr>
        <p:spPr>
          <a:xfrm>
            <a:off x="8399536" y="2457449"/>
            <a:ext cx="2000250" cy="198120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Rectangle 6"/>
          <p:cNvSpPr/>
          <p:nvPr/>
        </p:nvSpPr>
        <p:spPr>
          <a:xfrm>
            <a:off x="5459896" y="1663699"/>
            <a:ext cx="1828800" cy="3225800"/>
          </a:xfrm>
          <a:prstGeom prst="rect">
            <a:avLst/>
          </a:prstGeom>
          <a:solidFill>
            <a:srgbClr val="00B0F0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Rectangle 8"/>
          <p:cNvSpPr/>
          <p:nvPr/>
        </p:nvSpPr>
        <p:spPr>
          <a:xfrm>
            <a:off x="2216330" y="5523344"/>
            <a:ext cx="7785463" cy="825501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ছবিতে</a:t>
            </a:r>
            <a:r>
              <a:rPr lang="en-US" sz="4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আমরা</a:t>
            </a:r>
            <a:r>
              <a:rPr lang="en-US" sz="4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কি</a:t>
            </a:r>
            <a:r>
              <a:rPr lang="en-US" sz="4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কি</a:t>
            </a:r>
            <a:r>
              <a:rPr lang="en-US" sz="4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দেখতে</a:t>
            </a:r>
            <a:r>
              <a:rPr lang="en-US" sz="4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পেলাম</a:t>
            </a:r>
            <a:r>
              <a:rPr lang="en-US" sz="4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? </a:t>
            </a:r>
          </a:p>
        </p:txBody>
      </p:sp>
      <p:sp>
        <p:nvSpPr>
          <p:cNvPr id="10" name="Frame 9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1496"/>
            </a:avLst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1" name="Frame 10"/>
          <p:cNvSpPr/>
          <p:nvPr/>
        </p:nvSpPr>
        <p:spPr>
          <a:xfrm>
            <a:off x="110836" y="96982"/>
            <a:ext cx="11942619" cy="6636327"/>
          </a:xfrm>
          <a:prstGeom prst="frame">
            <a:avLst>
              <a:gd name="adj1" fmla="val 1156"/>
            </a:avLst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2299856" y="390298"/>
            <a:ext cx="7564580" cy="646331"/>
          </a:xfrm>
          <a:prstGeom prst="rect">
            <a:avLst/>
          </a:prstGeom>
          <a:ln w="3175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এসো</a:t>
            </a:r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আমরা কিছু ছবি দেখি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461839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ame 3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1496"/>
            </a:avLst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" name="Frame 4"/>
          <p:cNvSpPr/>
          <p:nvPr/>
        </p:nvSpPr>
        <p:spPr>
          <a:xfrm>
            <a:off x="110836" y="96982"/>
            <a:ext cx="11942619" cy="6636327"/>
          </a:xfrm>
          <a:prstGeom prst="frame">
            <a:avLst>
              <a:gd name="adj1" fmla="val 1156"/>
            </a:avLst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119746" y="526472"/>
            <a:ext cx="6968836" cy="707886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আজকের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939635" y="2092036"/>
            <a:ext cx="3934691" cy="1551709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8312727" y="2008909"/>
            <a:ext cx="1898072" cy="1565564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2202873" y="4765964"/>
            <a:ext cx="8146472" cy="1107996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bn-IN" sz="6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আয়ত ও বর্গ </a:t>
            </a:r>
            <a:endParaRPr lang="en-US" sz="6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567311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ame 3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1496"/>
            </a:avLst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" name="Frame 4"/>
          <p:cNvSpPr/>
          <p:nvPr/>
        </p:nvSpPr>
        <p:spPr>
          <a:xfrm>
            <a:off x="110836" y="96982"/>
            <a:ext cx="11942619" cy="6636327"/>
          </a:xfrm>
          <a:prstGeom prst="frame">
            <a:avLst>
              <a:gd name="adj1" fmla="val 1156"/>
            </a:avLst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200400" y="471055"/>
            <a:ext cx="5832763" cy="1015663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31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6000" b="1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শিখনফল</a:t>
            </a:r>
            <a:endParaRPr lang="en-US" sz="6000" b="1" dirty="0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pattFill prst="dkUpDiag">
                <a:fgClr>
                  <a:schemeClr val="tx2"/>
                </a:fgClr>
                <a:bgClr>
                  <a:schemeClr val="tx2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845128" y="2939580"/>
            <a:ext cx="10806545" cy="1754326"/>
          </a:xfrm>
          <a:prstGeom prst="rect">
            <a:avLst/>
          </a:prstGeom>
          <a:ln w="3175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bn-IN" sz="36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এই পাঠ শেষে শিক্ষার্থীরা...</a:t>
            </a:r>
          </a:p>
          <a:p>
            <a:pPr algn="ctr"/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২৯.৩.১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সামান্তরিক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রম্বস</a:t>
            </a:r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,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আয়ত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বর্গের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বৈশিষ্ট্য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সম্পর্কে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জানবে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এবং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এদের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পার্থক্য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চিহ্নিত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845483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092036" y="1297935"/>
            <a:ext cx="7990003" cy="2995820"/>
          </a:xfrm>
          <a:prstGeom prst="rect">
            <a:avLst/>
          </a:prstGeom>
          <a:noFill/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4469558" y="2299399"/>
            <a:ext cx="2965268" cy="920352"/>
          </a:xfrm>
          <a:prstGeom prst="rect">
            <a:avLst/>
          </a:prstGeom>
          <a:noFill/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dirty="0"/>
              <a:t> </a:t>
            </a:r>
            <a:r>
              <a:rPr lang="bn-BD" sz="6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আয়ত</a:t>
            </a:r>
            <a:endParaRPr lang="en-GB" sz="66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3709850" y="269136"/>
            <a:ext cx="5329647" cy="66444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dirty="0"/>
              <a:t> </a:t>
            </a:r>
            <a:r>
              <a:rPr lang="bn-BD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এই চিত্রটির নাম কি?  </a:t>
            </a:r>
            <a:endParaRPr lang="en-GB" sz="199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6" name="Rectangle: Rounded Corners 3"/>
          <p:cNvSpPr/>
          <p:nvPr/>
        </p:nvSpPr>
        <p:spPr>
          <a:xfrm>
            <a:off x="764243" y="5603642"/>
            <a:ext cx="10375899" cy="862249"/>
          </a:xfrm>
          <a:prstGeom prst="plaque">
            <a:avLst>
              <a:gd name="adj" fmla="val 0"/>
            </a:avLst>
          </a:prstGeom>
          <a:solidFill>
            <a:schemeClr val="accent2">
              <a:lumMod val="20000"/>
              <a:lumOff val="80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যে </a:t>
            </a:r>
            <a:r>
              <a:rPr lang="bn-BD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চতুর্ভুজের</a:t>
            </a:r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বিপরীত</a:t>
            </a:r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বাহু</a:t>
            </a:r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সমান</a:t>
            </a:r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এবং</a:t>
            </a:r>
            <a:r>
              <a:rPr lang="bn-BD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চারটি কোণই সমকোণ তাকে আয়ত বলে।  </a:t>
            </a:r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2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7" name="Arc 16"/>
          <p:cNvSpPr/>
          <p:nvPr/>
        </p:nvSpPr>
        <p:spPr>
          <a:xfrm rot="16623432">
            <a:off x="9058497" y="3592543"/>
            <a:ext cx="1752600" cy="1435100"/>
          </a:xfrm>
          <a:prstGeom prst="arc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Arc 17"/>
          <p:cNvSpPr/>
          <p:nvPr/>
        </p:nvSpPr>
        <p:spPr>
          <a:xfrm>
            <a:off x="1066800" y="3699163"/>
            <a:ext cx="1801091" cy="1440873"/>
          </a:xfrm>
          <a:prstGeom prst="arc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৯০˙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9" name="Arc 18"/>
          <p:cNvSpPr/>
          <p:nvPr/>
        </p:nvSpPr>
        <p:spPr>
          <a:xfrm rot="10800000">
            <a:off x="9261157" y="589273"/>
            <a:ext cx="1752600" cy="1435100"/>
          </a:xfrm>
          <a:prstGeom prst="arc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Arc 19"/>
          <p:cNvSpPr/>
          <p:nvPr/>
        </p:nvSpPr>
        <p:spPr>
          <a:xfrm rot="6275270">
            <a:off x="1319765" y="311226"/>
            <a:ext cx="1752600" cy="1435100"/>
          </a:xfrm>
          <a:prstGeom prst="arc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1" name="Straight Connector 10"/>
          <p:cNvCxnSpPr/>
          <p:nvPr/>
        </p:nvCxnSpPr>
        <p:spPr>
          <a:xfrm rot="5400000">
            <a:off x="5617012" y="4084670"/>
            <a:ext cx="739302" cy="214008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 rot="5400000">
            <a:off x="5781369" y="4084670"/>
            <a:ext cx="739302" cy="214008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rot="5400000">
            <a:off x="5617012" y="1220472"/>
            <a:ext cx="739302" cy="214008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 rot="5400000">
            <a:off x="5781369" y="1220472"/>
            <a:ext cx="739302" cy="214008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>
            <a:off x="1682200" y="2581742"/>
            <a:ext cx="844748" cy="511766"/>
          </a:xfrm>
          <a:prstGeom prst="line">
            <a:avLst/>
          </a:prstGeom>
          <a:ln w="57150">
            <a:solidFill>
              <a:srgbClr val="80008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 flipH="1">
            <a:off x="9687374" y="2391087"/>
            <a:ext cx="844748" cy="511766"/>
          </a:xfrm>
          <a:prstGeom prst="line">
            <a:avLst/>
          </a:prstGeom>
          <a:ln w="57150">
            <a:solidFill>
              <a:srgbClr val="80008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Rectangle 2"/>
          <p:cNvSpPr/>
          <p:nvPr/>
        </p:nvSpPr>
        <p:spPr>
          <a:xfrm>
            <a:off x="3754582" y="4629790"/>
            <a:ext cx="4003963" cy="830997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3175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bn-BD" sz="4800" dirty="0">
                <a:latin typeface="NikoshBAN" panose="02000000000000000000" pitchFamily="2" charset="0"/>
                <a:cs typeface="NikoshBAN" panose="02000000000000000000" pitchFamily="2" charset="0"/>
              </a:rPr>
              <a:t>আয়ত কাকে বলে? </a:t>
            </a:r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5" name="Frame 24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1496"/>
            </a:avLst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6" name="Frame 25"/>
          <p:cNvSpPr/>
          <p:nvPr/>
        </p:nvSpPr>
        <p:spPr>
          <a:xfrm>
            <a:off x="110836" y="96982"/>
            <a:ext cx="11942619" cy="6636327"/>
          </a:xfrm>
          <a:prstGeom prst="frame">
            <a:avLst>
              <a:gd name="adj1" fmla="val 1156"/>
            </a:avLst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73335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3" grpId="0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439979" y="1171395"/>
            <a:ext cx="3438437" cy="3252163"/>
          </a:xfrm>
          <a:prstGeom prst="rect">
            <a:avLst/>
          </a:prstGeom>
          <a:noFill/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5367030" y="1905604"/>
            <a:ext cx="1625162" cy="1350835"/>
          </a:xfrm>
          <a:prstGeom prst="rect">
            <a:avLst/>
          </a:prstGeom>
          <a:noFill/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6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বর্গ </a:t>
            </a:r>
            <a:endParaRPr lang="en-GB" sz="60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3504666" y="263214"/>
            <a:ext cx="5669280" cy="687610"/>
          </a:xfrm>
          <a:prstGeom prst="rect">
            <a:avLst/>
          </a:prstGeom>
          <a:solidFill>
            <a:srgbClr val="92D050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এই চিত্রটির নাম কি?  </a:t>
            </a:r>
            <a:endParaRPr lang="en-GB" sz="199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cxnSp>
        <p:nvCxnSpPr>
          <p:cNvPr id="21" name="Straight Connector 20"/>
          <p:cNvCxnSpPr/>
          <p:nvPr/>
        </p:nvCxnSpPr>
        <p:spPr>
          <a:xfrm flipH="1">
            <a:off x="5807694" y="1054796"/>
            <a:ext cx="592170" cy="412601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 flipH="1">
            <a:off x="7720876" y="2587039"/>
            <a:ext cx="592170" cy="412601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>
            <a:off x="4046912" y="2531621"/>
            <a:ext cx="592170" cy="412601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 flipH="1">
            <a:off x="5641440" y="4198183"/>
            <a:ext cx="592170" cy="412601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Rectangle 2"/>
          <p:cNvSpPr/>
          <p:nvPr/>
        </p:nvSpPr>
        <p:spPr>
          <a:xfrm>
            <a:off x="4502728" y="4793672"/>
            <a:ext cx="3505200" cy="769441"/>
          </a:xfrm>
          <a:prstGeom prst="rect">
            <a:avLst/>
          </a:prstGeom>
          <a:noFill/>
          <a:ln w="3175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bn-BD" sz="4400" dirty="0">
                <a:latin typeface="NikoshBAN" panose="02000000000000000000" pitchFamily="2" charset="0"/>
                <a:cs typeface="NikoshBAN" panose="02000000000000000000" pitchFamily="2" charset="0"/>
              </a:rPr>
              <a:t>বর্গ কাকে বলে?  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Frame 10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1496"/>
            </a:avLst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2" name="Frame 11"/>
          <p:cNvSpPr/>
          <p:nvPr/>
        </p:nvSpPr>
        <p:spPr>
          <a:xfrm>
            <a:off x="110836" y="96982"/>
            <a:ext cx="11942619" cy="6636327"/>
          </a:xfrm>
          <a:prstGeom prst="frame">
            <a:avLst>
              <a:gd name="adj1" fmla="val 1156"/>
            </a:avLst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521529" y="5793569"/>
            <a:ext cx="7967780" cy="707886"/>
          </a:xfrm>
          <a:prstGeom prst="rect">
            <a:avLst/>
          </a:prstGeom>
          <a:ln w="3175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bn-BD" sz="4000" dirty="0">
                <a:latin typeface="NikoshBAN" panose="02000000000000000000" pitchFamily="2" charset="0"/>
                <a:cs typeface="NikoshBAN" panose="02000000000000000000" pitchFamily="2" charset="0"/>
              </a:rPr>
              <a:t>যে আয়তের চারটি বাহু সমান তাকে বর্গ বলে।   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396232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3" grpId="0"/>
      <p:bldP spid="15" grpId="0" animBg="1"/>
      <p:bldP spid="3" grpId="0" animBg="1"/>
      <p:bldP spid="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ame 3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1496"/>
            </a:avLst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" name="Frame 4"/>
          <p:cNvSpPr/>
          <p:nvPr/>
        </p:nvSpPr>
        <p:spPr>
          <a:xfrm>
            <a:off x="110836" y="96982"/>
            <a:ext cx="11942619" cy="6636327"/>
          </a:xfrm>
          <a:prstGeom prst="frame">
            <a:avLst>
              <a:gd name="adj1" fmla="val 1156"/>
            </a:avLst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948545" y="748145"/>
            <a:ext cx="4627419" cy="707886"/>
          </a:xfrm>
          <a:prstGeom prst="rect">
            <a:avLst/>
          </a:prstGeom>
          <a:noFill/>
          <a:ln w="31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একক কাজ 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3366654" y="3438344"/>
            <a:ext cx="6096000" cy="1446550"/>
          </a:xfrm>
          <a:prstGeom prst="rect">
            <a:avLst/>
          </a:prstGeom>
          <a:ln w="3175">
            <a:solidFill>
              <a:schemeClr val="tx1"/>
            </a:solidFill>
          </a:ln>
        </p:spPr>
        <p:txBody>
          <a:bodyPr>
            <a:spAutoFit/>
          </a:bodyPr>
          <a:lstStyle/>
          <a:p>
            <a:pPr algn="ctr"/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১।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আয়ত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কাকে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বলে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  <a:p>
            <a:pPr algn="ctr"/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২।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বর্গ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কাকে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বলে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? </a:t>
            </a:r>
            <a:endParaRPr lang="bn-BD" sz="4400" dirty="0">
              <a:solidFill>
                <a:srgbClr val="80008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734953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>
          <a:defRPr sz="3600" dirty="0">
            <a:latin typeface="NikoshBAN" panose="02000000000000000000" pitchFamily="2" charset="0"/>
            <a:cs typeface="NikoshBAN" panose="02000000000000000000" pitchFamily="2" charset="0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199</TotalTime>
  <Words>384</Words>
  <Application>Microsoft Office PowerPoint</Application>
  <PresentationFormat>Widescreen</PresentationFormat>
  <Paragraphs>75</Paragraphs>
  <Slides>20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6" baseType="lpstr">
      <vt:lpstr>Arial</vt:lpstr>
      <vt:lpstr>Calibri</vt:lpstr>
      <vt:lpstr>Calibri Light</vt:lpstr>
      <vt:lpstr>NikoshBAN</vt:lpstr>
      <vt:lpstr>Vrinda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dell</dc:creator>
  <cp:lastModifiedBy>dell</cp:lastModifiedBy>
  <cp:revision>19</cp:revision>
  <dcterms:created xsi:type="dcterms:W3CDTF">2020-07-22T16:05:18Z</dcterms:created>
  <dcterms:modified xsi:type="dcterms:W3CDTF">2020-07-25T17:48:31Z</dcterms:modified>
</cp:coreProperties>
</file>