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8" r:id="rId3"/>
    <p:sldId id="278" r:id="rId4"/>
    <p:sldId id="284" r:id="rId5"/>
    <p:sldId id="257" r:id="rId6"/>
    <p:sldId id="259" r:id="rId7"/>
    <p:sldId id="256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80" r:id="rId23"/>
    <p:sldId id="282" r:id="rId24"/>
    <p:sldId id="273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1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6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9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6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3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2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t="-7000" r="-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6673-A5E6-49A5-9657-CE414B14C47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6B7B-AF45-4DE1-B9AB-CB2718B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9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666750"/>
            <a:ext cx="11360727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33" y="4239491"/>
            <a:ext cx="11443855" cy="22467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সিরিয়ার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বলকা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হামিমা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৯৫/১০১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হিজরিতে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স্থায়িত্বের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৭৭৫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বীর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মায়মুনায়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৬৫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yria.gif"/>
          <p:cNvPicPr>
            <a:picLocks noChangeAspect="1"/>
          </p:cNvPicPr>
          <p:nvPr/>
        </p:nvPicPr>
        <p:blipFill>
          <a:blip r:embed="rId2"/>
          <a:srcRect r="35375"/>
          <a:stretch>
            <a:fillRect/>
          </a:stretch>
        </p:blipFill>
        <p:spPr>
          <a:xfrm>
            <a:off x="512617" y="263236"/>
            <a:ext cx="11333019" cy="38100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645025" y="1066800"/>
            <a:ext cx="990600" cy="76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2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2"/>
          <a:srcRect l="21666" t="6667" r="18333" b="6667"/>
          <a:stretch>
            <a:fillRect/>
          </a:stretch>
        </p:blipFill>
        <p:spPr>
          <a:xfrm>
            <a:off x="4585854" y="4433455"/>
            <a:ext cx="3048000" cy="194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401782" y="374073"/>
            <a:ext cx="11416145" cy="405938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আবু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জাফর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মনসুরের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চরিত্র</a:t>
            </a:r>
            <a:endParaRPr lang="en-US" sz="2800" dirty="0" smtClean="0">
              <a:latin typeface="NikoshBAN"/>
            </a:endParaRPr>
          </a:p>
          <a:p>
            <a:pPr algn="just"/>
            <a:endParaRPr lang="en-US" sz="2400" dirty="0" smtClean="0">
              <a:latin typeface="NikoshBAN"/>
            </a:endParaRPr>
          </a:p>
          <a:p>
            <a:pPr algn="just"/>
            <a:r>
              <a:rPr lang="en-US" sz="2400" dirty="0" err="1" smtClean="0">
                <a:latin typeface="NikoshBAN"/>
              </a:rPr>
              <a:t>আল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মনসুর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দীর্ঘদেহী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শ্মশ্রুবিশিষ্ঠ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শ্যামবর্ণ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সুশ্রী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চেহারার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অধীকারী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ছিলেন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তিনি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ব্যাক্তিগত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জীবনে</a:t>
            </a:r>
            <a:r>
              <a:rPr lang="en-US" sz="2400" dirty="0" smtClean="0">
                <a:latin typeface="NikoshBAN"/>
              </a:rPr>
              <a:t>  </a:t>
            </a:r>
            <a:r>
              <a:rPr lang="en-US" sz="2400" dirty="0" err="1" smtClean="0">
                <a:latin typeface="NikoshBAN"/>
              </a:rPr>
              <a:t>মূলত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ধার্মিক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আদর্শবাদী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ন্যায়পরায়ন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পরিশ্রমী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নির্মল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চরিত্রের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অধিকারী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ছিলেন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আল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মনসুর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নিয়মিত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নামাজ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আদায়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করতেন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ফরজ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রোজা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পালন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আবার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মানুষ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হিসেবে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চরিত্রে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কিছু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দোষও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ছিল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বিরুধ্যে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কপটতা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বিশ্বাস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ঘাতকতা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অত্যাচারী</a:t>
            </a:r>
            <a:r>
              <a:rPr lang="en-US" sz="2400" dirty="0" smtClean="0">
                <a:latin typeface="NikoshBAN"/>
              </a:rPr>
              <a:t>  ও </a:t>
            </a:r>
            <a:r>
              <a:rPr lang="en-US" sz="2400" dirty="0" err="1" smtClean="0">
                <a:latin typeface="NikoshBAN"/>
              </a:rPr>
              <a:t>অকৃতজ্ঞতার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অভিযোগ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ছিল</a:t>
            </a:r>
            <a:r>
              <a:rPr lang="en-US" sz="2400" dirty="0" smtClean="0">
                <a:latin typeface="NikoshBAN"/>
              </a:rPr>
              <a:t>।  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5476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-mansur-56a48f735f9b58b7d0d78c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44" y="1341602"/>
            <a:ext cx="5683537" cy="320902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333" t="13333" b="33333"/>
          <a:stretch>
            <a:fillRect/>
          </a:stretch>
        </p:blipFill>
        <p:spPr bwMode="auto">
          <a:xfrm>
            <a:off x="6165273" y="1341602"/>
            <a:ext cx="572192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7044" y="249382"/>
            <a:ext cx="11530156" cy="1092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শাসক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হিসেবে</a:t>
            </a:r>
            <a:endParaRPr lang="en-US" sz="2800" dirty="0">
              <a:latin typeface="NikoshB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618202"/>
            <a:ext cx="11305310" cy="195812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/>
              </a:rPr>
              <a:t>শাসক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হিসেবে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মনসুর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ছিলেন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নিষ্ঠুর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বিশ্বাসঘাতক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আর</a:t>
            </a:r>
            <a:r>
              <a:rPr lang="en-US" sz="2400" dirty="0" smtClean="0">
                <a:latin typeface="NikoshBAN"/>
              </a:rPr>
              <a:t> এ </a:t>
            </a:r>
            <a:r>
              <a:rPr lang="en-US" sz="2400" dirty="0" err="1" smtClean="0">
                <a:latin typeface="NikoshBAN"/>
              </a:rPr>
              <a:t>কারণেই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তিনি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আব্বাসীয়দের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ক্ষমতায়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বসানো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চাচা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আব্দুল্লাহ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আলী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বংশীয়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ব্যাক্তি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বর্গ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এমনকি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অকৃতিম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বন্ধু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মুসলিমকে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হত্যা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দ্বিধাবোধ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করেননি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2920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314" y="263237"/>
            <a:ext cx="11460885" cy="61085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আব্বাসীয়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খিলাফতের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প্রতিষ্ঠাতা</a:t>
            </a:r>
            <a:r>
              <a:rPr lang="en-US" sz="3200" dirty="0" smtClean="0"/>
              <a:t> ও </a:t>
            </a:r>
            <a:r>
              <a:rPr lang="en-US" sz="3200" dirty="0" err="1" smtClean="0"/>
              <a:t>শাসন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সুদৃঢ়করণ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just"/>
            <a:r>
              <a:rPr lang="en-US" sz="2400" dirty="0" err="1" smtClean="0"/>
              <a:t>আব্দুল্লাহ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বিদ্রোহ</a:t>
            </a:r>
            <a:r>
              <a:rPr lang="en-US" sz="2400" dirty="0" smtClean="0"/>
              <a:t> </a:t>
            </a:r>
            <a:r>
              <a:rPr lang="en-US" sz="2400" dirty="0" err="1" smtClean="0"/>
              <a:t>দমন</a:t>
            </a:r>
            <a:r>
              <a:rPr lang="en-US" sz="2400" dirty="0" smtClean="0"/>
              <a:t>- </a:t>
            </a:r>
            <a:r>
              <a:rPr lang="en-US" sz="2400" dirty="0" err="1" smtClean="0"/>
              <a:t>যাবের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সেনাপতি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আব্দুল্লাহ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আলী</a:t>
            </a:r>
            <a:r>
              <a:rPr lang="en-US" sz="2400" dirty="0" smtClean="0"/>
              <a:t>  </a:t>
            </a:r>
            <a:r>
              <a:rPr lang="en-US" sz="2400" dirty="0" err="1" smtClean="0"/>
              <a:t>খিলাফত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লাভের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প্রত্যাশায়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বিদ্রোহ</a:t>
            </a:r>
            <a:r>
              <a:rPr lang="en-US" sz="2400" dirty="0" smtClean="0"/>
              <a:t> </a:t>
            </a:r>
            <a:r>
              <a:rPr lang="en-US" sz="2400" dirty="0" err="1" smtClean="0"/>
              <a:t>ঘোষনা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আবুল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আব্বাস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আস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সাফফা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মর্মে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প্রতিশ্রুতি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মৃত্যুর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উত্তরাধিকার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নির্বাচিত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প্রতিশ্রুতির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ব্যাতিক্রম</a:t>
            </a:r>
            <a:r>
              <a:rPr lang="en-US" sz="2400" dirty="0" smtClean="0"/>
              <a:t> </a:t>
            </a:r>
            <a:r>
              <a:rPr lang="en-US" sz="2400" dirty="0" err="1" smtClean="0"/>
              <a:t>হওয়ায়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ভাতিজা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জাফরের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বিরুদ্ধে</a:t>
            </a:r>
            <a:r>
              <a:rPr lang="en-US" sz="2400" dirty="0" smtClean="0"/>
              <a:t>  </a:t>
            </a:r>
            <a:r>
              <a:rPr lang="en-US" sz="2400" dirty="0" err="1" smtClean="0"/>
              <a:t>বিদ্রোহ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খলিফা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মুসলিমের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নেতৃত্বে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সেনাবাহিনী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প্রেরণ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নাসিবিনের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নিকট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পরাজিত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বন্ধিকরে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দীর্ঘ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অবস্থায়</a:t>
            </a:r>
            <a:r>
              <a:rPr lang="en-US" sz="2400" dirty="0"/>
              <a:t> </a:t>
            </a:r>
            <a:r>
              <a:rPr lang="en-US" sz="2400" dirty="0" err="1" smtClean="0"/>
              <a:t>আব্দুল্লাহ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আলী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মারাযান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03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0595" y="297873"/>
            <a:ext cx="9693448" cy="2417620"/>
            <a:chOff x="911225" y="215454"/>
            <a:chExt cx="9693448" cy="2200565"/>
          </a:xfrm>
        </p:grpSpPr>
        <p:pic>
          <p:nvPicPr>
            <p:cNvPr id="4" name="Picture 3" descr="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9273" y="215455"/>
              <a:ext cx="5105400" cy="2200564"/>
            </a:xfrm>
            <a:prstGeom prst="rect">
              <a:avLst/>
            </a:prstGeom>
          </p:spPr>
        </p:pic>
        <p:pic>
          <p:nvPicPr>
            <p:cNvPr id="5" name="Picture 4" descr="0bfe47e0a1b67c95fe7a527141cddb09খোরাসান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225" y="215454"/>
              <a:ext cx="4267200" cy="182224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74073" y="2854036"/>
            <a:ext cx="11582400" cy="36575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NikoshBAN"/>
              </a:rPr>
              <a:t>আবু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মুসলিমকে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হত্যা</a:t>
            </a:r>
            <a:r>
              <a:rPr lang="en-US" sz="2800" dirty="0" smtClean="0">
                <a:latin typeface="NikoshBAN"/>
              </a:rPr>
              <a:t>- </a:t>
            </a:r>
            <a:r>
              <a:rPr lang="en-US" sz="2400" dirty="0" err="1" smtClean="0">
                <a:latin typeface="NikoshBAN"/>
              </a:rPr>
              <a:t>আবু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মুসলিম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একজন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বিখ্যাত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কুটনীতিবিদ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সংগঠক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রণকৌশলী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এবং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একজন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জনপ্রিয়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সেনাপতি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ছিলেন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তিনি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মেধা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সাংগঠনিক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শক্তিতে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আব্বাসীয়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রাজবংশকে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প্রতিষ্ঠিত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প্রভূত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ভূমিকা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রেখেছিলেন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আবু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মুসলিমের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জনপ্রিয়তা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জাফর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নিজের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বিপদ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দরবারে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ডেকে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এবং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ষড়যন্ত্রের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মাধ্যমে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হত্যাকরা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4241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5636" y="332510"/>
            <a:ext cx="11360728" cy="626225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সানবাদের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বিদ্রোহ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দমন</a:t>
            </a:r>
            <a:endParaRPr lang="en-US" sz="2800" dirty="0">
              <a:latin typeface="NikoshBAN"/>
            </a:endParaRPr>
          </a:p>
          <a:p>
            <a:pPr algn="ctr"/>
            <a:endParaRPr lang="en-US" sz="2800" dirty="0" smtClean="0">
              <a:latin typeface="NikoshBAN"/>
            </a:endParaRPr>
          </a:p>
          <a:p>
            <a:pPr algn="just"/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আবুমুসলিমের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নির্মম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পরিনতিতে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সেনাবাহিনী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বিদ্রোহ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ঘোষণা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খোরাসানবাসী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মাজুসি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দলপতি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সানবাদের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নেতৃত্বে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বিদ্রোহ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ঘোষণা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সকল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ঐতিহাসিক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হত্যায়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বিহবল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পড়ে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মাজুসি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দলপতি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সানবাদ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মুসলিমের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হত্যার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প্রতিশোদ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গ্রহণকারী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হিসেবে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আবির্ভূত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তিনি</a:t>
            </a:r>
            <a:r>
              <a:rPr lang="en-US" sz="2400" dirty="0" smtClean="0">
                <a:latin typeface="NikoshBAN"/>
              </a:rPr>
              <a:t> ৭৫৫ </a:t>
            </a:r>
            <a:r>
              <a:rPr lang="en-US" sz="2400" dirty="0" err="1" smtClean="0">
                <a:latin typeface="NikoshBAN"/>
              </a:rPr>
              <a:t>খ্রিঃ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রায়</a:t>
            </a:r>
            <a:r>
              <a:rPr lang="en-US" sz="2400" dirty="0" smtClean="0">
                <a:latin typeface="NikoshBAN"/>
              </a:rPr>
              <a:t>’ </a:t>
            </a:r>
            <a:r>
              <a:rPr lang="en-US" sz="2400" dirty="0" err="1" smtClean="0">
                <a:latin typeface="NikoshBAN"/>
              </a:rPr>
              <a:t>হতে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নিশাপুর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পর্যন্ত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রাস্ট্রদ্রোহী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কার্যকলাপে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লিপ্ত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নেতৃত্বে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পারসিকরা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বিদোহ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ঘোষণা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তখন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মনসুর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বিশাল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বাহিনী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পাঠিয়ে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সানবাদকে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পরাজিত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নিহত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5783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072" y="304800"/>
            <a:ext cx="11471563" cy="623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রাওয়ান্দিয়া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সম্প্রদায়কে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দমন</a:t>
            </a:r>
            <a:endParaRPr lang="en-US" sz="3200" dirty="0" smtClean="0">
              <a:solidFill>
                <a:schemeClr val="tx1"/>
              </a:solidFill>
              <a:latin typeface="NikoshBAN"/>
            </a:endParaRPr>
          </a:p>
          <a:p>
            <a:pPr algn="ctr"/>
            <a:endParaRPr lang="en-US" sz="2400" dirty="0" smtClean="0">
              <a:latin typeface="NikoshBAN"/>
            </a:endParaRPr>
          </a:p>
          <a:p>
            <a:pPr algn="just"/>
            <a:r>
              <a:rPr lang="en-US" sz="2400" dirty="0" smtClean="0">
                <a:latin typeface="NikoshBAN"/>
              </a:rPr>
              <a:t>৭৫৮-৫৯খ্রিঃ </a:t>
            </a:r>
            <a:r>
              <a:rPr lang="en-US" sz="2400" dirty="0" err="1" smtClean="0">
                <a:latin typeface="NikoshBAN"/>
              </a:rPr>
              <a:t>খলিফা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মনসুরের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অনুগত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প্রচার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যে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খলিফা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মনসুর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খাদ্য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পানীয়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দাতা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ঈশ্বর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এবংখলিফার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প্রধান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দেহ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রক্ষী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জীব্রাইল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ফেরেস্তার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সমতুল্য।তারা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আব্বাসীয়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রাজধানী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হাশেমীর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রাজপ্রসাদের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সামনে</a:t>
            </a:r>
            <a:r>
              <a:rPr lang="en-US" sz="2400" dirty="0" smtClean="0">
                <a:latin typeface="NikoshBAN"/>
              </a:rPr>
              <a:t> এ </a:t>
            </a:r>
            <a:r>
              <a:rPr lang="en-US" sz="2400" dirty="0" err="1" smtClean="0">
                <a:latin typeface="NikoshBAN"/>
              </a:rPr>
              <a:t>মতবাদ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প্রচার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শুরু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তাদের</a:t>
            </a:r>
            <a:r>
              <a:rPr lang="en-US" sz="2400" dirty="0" smtClean="0">
                <a:latin typeface="NikoshBAN"/>
              </a:rPr>
              <a:t> এ </a:t>
            </a:r>
            <a:r>
              <a:rPr lang="en-US" sz="2400" dirty="0" err="1" smtClean="0">
                <a:latin typeface="NikoshBAN"/>
              </a:rPr>
              <a:t>ধর্মীয়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মতবাদের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“</a:t>
            </a:r>
            <a:r>
              <a:rPr lang="en-US" sz="2400" dirty="0" err="1" smtClean="0">
                <a:latin typeface="NikoshBAN"/>
              </a:rPr>
              <a:t>রাওয়ান্দিয়া</a:t>
            </a:r>
            <a:r>
              <a:rPr lang="en-US" sz="2400" dirty="0" smtClean="0">
                <a:latin typeface="NikoshBAN"/>
              </a:rPr>
              <a:t>” </a:t>
            </a:r>
            <a:r>
              <a:rPr lang="en-US" sz="2400" dirty="0" err="1" smtClean="0">
                <a:latin typeface="NikoshBAN"/>
              </a:rPr>
              <a:t>সম্প্রদায়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নামে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অভিহিত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তাদের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অনভিপ্রেত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নাস্তিকতাপূর্ণ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উন্মাদনায়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ধর্মপ্রাণ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ব্যাক্তিরা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উত্তেজিত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ওঠে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ফলে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খলিফা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মতবাদ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প্রচার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থেকে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বিরত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থাকতে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আদেশ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পরও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মতবাদ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প্রচার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থাকলে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খলিফা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কয়েক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নেতাকে</a:t>
            </a:r>
            <a:r>
              <a:rPr lang="en-US" sz="2400" dirty="0" smtClean="0">
                <a:latin typeface="NikoshBAN"/>
              </a:rPr>
              <a:t>(২০০জনকে) </a:t>
            </a:r>
            <a:r>
              <a:rPr lang="en-US" sz="2400" dirty="0" err="1" smtClean="0">
                <a:latin typeface="NikoshBAN"/>
              </a:rPr>
              <a:t>বন্দি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নির্মূল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এবং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হাশেমী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নগর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বিতাড়িত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।  </a:t>
            </a:r>
            <a:endParaRPr lang="en-US" sz="3200" dirty="0" smtClean="0">
              <a:latin typeface="NikoshBAN"/>
            </a:endParaRPr>
          </a:p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9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123" y="1428708"/>
            <a:ext cx="6617132" cy="4524315"/>
          </a:xfrm>
          <a:prstGeom prst="rect">
            <a:avLst/>
          </a:prstGeom>
          <a:solidFill>
            <a:srgbClr val="D17DF9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759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আবু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মুসলিমের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হত্যার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প্রতিশোধের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জের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ধরে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খোরাসানের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শাসন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কর্তা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আব্বাসি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শাসনের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বিদ্রোহ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খলিফা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পুত্র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আল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মাহদী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সেনাপতি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ইবন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খোজাইমাকে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প্রেরণ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করেন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রাজকীয়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বাহিনীর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আক্রমনে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শাসক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পরাজিত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নিহত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হলে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অন্য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বিদ্রোহহীরা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পালিয়ে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যায়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0bfe47e0a1b67c95fe7a527141cddb09খোরাসান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254" y="1413164"/>
            <a:ext cx="4771303" cy="453985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846367" y="3392992"/>
            <a:ext cx="849988" cy="297873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7123" y="324897"/>
            <a:ext cx="11388434" cy="10882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খোরাসানে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বিদ্রোহ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দমন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614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tyimages-590367935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3754582"/>
            <a:ext cx="5512065" cy="2729345"/>
          </a:xfrm>
          <a:prstGeom prst="rect">
            <a:avLst/>
          </a:prstGeom>
        </p:spPr>
      </p:pic>
      <p:pic>
        <p:nvPicPr>
          <p:cNvPr id="5" name="Picture 4" descr="b4d963ca3554bab4c6174dea12c0fb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121" y="3754582"/>
            <a:ext cx="5896370" cy="2729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055" y="235527"/>
            <a:ext cx="11408436" cy="3519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বাগদাদে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রাজধানী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স্থানান্তর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</a:p>
          <a:p>
            <a:pPr algn="ctr"/>
            <a:endParaRPr lang="en-US" sz="3600" dirty="0" smtClean="0">
              <a:latin typeface="NikoshBAN"/>
            </a:endParaRPr>
          </a:p>
          <a:p>
            <a:pPr algn="just"/>
            <a:r>
              <a:rPr lang="en-US" sz="2400" dirty="0" err="1" smtClean="0">
                <a:latin typeface="NikoshBAN"/>
              </a:rPr>
              <a:t>খলিফা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মনসুর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রাজনৈতিক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অর্থনৈতিক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প্রভৃতি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সুবিধার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বাগদাদকে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পছন্দ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তিনি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প্রশাসনকে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সুবিন্যস্ত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গতিশীল</a:t>
            </a:r>
            <a:r>
              <a:rPr lang="en-US" sz="2400" dirty="0" smtClean="0">
                <a:latin typeface="NikoshBAN"/>
              </a:rPr>
              <a:t>, ও </a:t>
            </a:r>
            <a:r>
              <a:rPr lang="en-US" sz="2400" dirty="0" err="1" smtClean="0">
                <a:latin typeface="NikoshBAN"/>
              </a:rPr>
              <a:t>সূদৃঢ়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লক্ষে</a:t>
            </a:r>
            <a:r>
              <a:rPr lang="en-US" sz="2400" dirty="0" smtClean="0">
                <a:latin typeface="NikoshBAN"/>
              </a:rPr>
              <a:t> ৭৬২ </a:t>
            </a:r>
            <a:r>
              <a:rPr lang="en-US" sz="2400" dirty="0" err="1" smtClean="0">
                <a:latin typeface="NikoshBAN"/>
              </a:rPr>
              <a:t>খ্রিঃ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দামেস্ক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থেকে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রাজধানী</a:t>
            </a:r>
            <a:r>
              <a:rPr lang="en-US" sz="2400" dirty="0" smtClean="0">
                <a:latin typeface="NikoshBAN"/>
              </a:rPr>
              <a:t> , </a:t>
            </a:r>
            <a:r>
              <a:rPr lang="en-US" sz="2400" dirty="0" err="1" smtClean="0">
                <a:latin typeface="NikoshBAN"/>
              </a:rPr>
              <a:t>বাগদাদে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স্থানান্তরিত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। এ </a:t>
            </a:r>
            <a:r>
              <a:rPr lang="en-US" sz="2400" dirty="0" err="1" smtClean="0">
                <a:latin typeface="NikoshBAN"/>
              </a:rPr>
              <a:t>সময়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দীর্ঘ</a:t>
            </a:r>
            <a:r>
              <a:rPr lang="en-US" sz="2400" dirty="0" smtClean="0">
                <a:latin typeface="NikoshBAN"/>
              </a:rPr>
              <a:t> ৫ </a:t>
            </a:r>
            <a:r>
              <a:rPr lang="en-US" sz="2400" dirty="0" err="1" smtClean="0">
                <a:latin typeface="NikoshBAN"/>
              </a:rPr>
              <a:t>বছর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অক্লান্ত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পরিশ্রম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বাগদাদ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নগরী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প্রতিষ্ঠা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নির্মান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শেষে</a:t>
            </a:r>
            <a:r>
              <a:rPr lang="en-US" sz="2400" dirty="0" smtClean="0">
                <a:latin typeface="NikoshBAN"/>
              </a:rPr>
              <a:t> এ </a:t>
            </a:r>
            <a:r>
              <a:rPr lang="en-US" sz="2400" dirty="0" err="1" smtClean="0">
                <a:latin typeface="NikoshBAN"/>
              </a:rPr>
              <a:t>নগরীর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নাম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দেওয়া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“</a:t>
            </a:r>
            <a:r>
              <a:rPr lang="en-US" sz="2400" dirty="0" err="1" smtClean="0">
                <a:latin typeface="NikoshBAN"/>
              </a:rPr>
              <a:t>দারুস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সালাম</a:t>
            </a:r>
            <a:r>
              <a:rPr lang="en-US" sz="2400" dirty="0" smtClean="0">
                <a:latin typeface="NikoshBAN"/>
              </a:rPr>
              <a:t>” (</a:t>
            </a:r>
            <a:r>
              <a:rPr lang="en-US" sz="2400" dirty="0" err="1" smtClean="0">
                <a:latin typeface="NikoshBAN"/>
              </a:rPr>
              <a:t>শান্তির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নগর</a:t>
            </a:r>
            <a:r>
              <a:rPr lang="en-US" sz="2400" dirty="0" smtClean="0">
                <a:latin typeface="NikoshBAN"/>
              </a:rPr>
              <a:t>) </a:t>
            </a:r>
            <a:r>
              <a:rPr lang="en-US" sz="2400" dirty="0" err="1" smtClean="0">
                <a:latin typeface="NikoshBAN"/>
              </a:rPr>
              <a:t>খলিফার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নামানুসারে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নাম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দেওয়া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আল-মানসুরিয়া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597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ian Troops Par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457200"/>
            <a:ext cx="11374582" cy="30618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5637" y="3519055"/>
            <a:ext cx="11374582" cy="307570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সেনাবাহিনী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পুনর্গঠন</a:t>
            </a:r>
            <a:endParaRPr lang="en-US" sz="2800" dirty="0" smtClean="0">
              <a:latin typeface="NikoshBAN"/>
            </a:endParaRPr>
          </a:p>
          <a:p>
            <a:pPr algn="ctr"/>
            <a:endParaRPr lang="en-US" sz="2800" dirty="0" smtClean="0">
              <a:latin typeface="NikoshBAN"/>
            </a:endParaRPr>
          </a:p>
          <a:p>
            <a:pPr algn="just"/>
            <a:r>
              <a:rPr lang="en-US" sz="2400" dirty="0" err="1" smtClean="0">
                <a:latin typeface="NikoshBAN"/>
              </a:rPr>
              <a:t>আবু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জাফর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মনসুর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অভ্যন্তরীণ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বহিঃশত্রুর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আক্রমণ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প্রতিহত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শক্তিশালী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সেনাবাহিনী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গঠন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তিনি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সৈন্যদের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নিয়মিত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বেতন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দেওয়ার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ব্যবস্থা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এছাড়া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তিনি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বিদ্রোহ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দমন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ষড়যন্ত্রের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খবর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এবং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বহিঃশত্রুর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আক্রমনের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গোপন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সংবাদের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গুপ্তচর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বাহিনী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গঠন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করেন</a:t>
            </a:r>
            <a:r>
              <a:rPr lang="en-US" sz="2400" dirty="0" smtClean="0">
                <a:latin typeface="NikoshBAN"/>
              </a:rPr>
              <a:t>। 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813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18655"/>
            <a:ext cx="11457708" cy="1052945"/>
          </a:xfr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শুভেচ্ছা</a:t>
            </a:r>
            <a:r>
              <a:rPr lang="en-US" dirty="0" smtClean="0"/>
              <a:t>                       </a:t>
            </a:r>
            <a:r>
              <a:rPr lang="en-US" dirty="0" err="1" smtClean="0">
                <a:cs typeface="Nirmala UI Semilight" panose="020B0402040204020203" pitchFamily="34" charset="0"/>
              </a:rPr>
              <a:t>স্বাগতম</a:t>
            </a:r>
            <a:r>
              <a:rPr lang="en-US" dirty="0" smtClean="0">
                <a:cs typeface="Nirmala UI Semilight" panose="020B0402040204020203" pitchFamily="34" charset="0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5105401" cy="4859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37" y="1371600"/>
            <a:ext cx="3948546" cy="4859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371599"/>
            <a:ext cx="2286000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1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4024" y="318656"/>
            <a:ext cx="11381509" cy="62345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জ্ঞান-বিজ্ঞানের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অবদান</a:t>
            </a:r>
            <a:endParaRPr lang="en-US" sz="2800" dirty="0" smtClean="0">
              <a:latin typeface="NikoshBAN"/>
            </a:endParaRPr>
          </a:p>
          <a:p>
            <a:pPr algn="ctr"/>
            <a:endParaRPr lang="en-US" sz="2800" dirty="0" smtClean="0">
              <a:latin typeface="NikoshBAN"/>
            </a:endParaRPr>
          </a:p>
          <a:p>
            <a:pPr algn="ctr"/>
            <a:r>
              <a:rPr lang="en-US" sz="2400" dirty="0" err="1" smtClean="0">
                <a:latin typeface="NikoshBAN"/>
              </a:rPr>
              <a:t>খলিফা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মনসুর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ছিলেন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আব্বাসীয়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সভ্যতাতার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স্বর্ণযুগের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সূচনাকারী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তিনি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নিজে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বিজ্ঞান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গনিত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শাস্ত্রে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বিশেষ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পারদর্শী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ছিলেন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চেস্টায়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সাহিত্য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ইতিহা্‌স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গণিত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ফিকা্</a:t>
            </a:r>
            <a:r>
              <a:rPr lang="en-US" sz="2400" dirty="0" smtClean="0">
                <a:latin typeface="NikoshBAN"/>
              </a:rPr>
              <a:t>‌ </a:t>
            </a:r>
            <a:r>
              <a:rPr lang="en-US" sz="2400" dirty="0" err="1" smtClean="0">
                <a:latin typeface="NikoshBAN"/>
              </a:rPr>
              <a:t>জ্যোতিষশাস্ত্র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ইত্যাদির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চর্চা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শুরু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তাঁর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পৃষ্ঠপোষকতায়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বহু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স্কুল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কলেজ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মাদ্রাসা</a:t>
            </a:r>
            <a:r>
              <a:rPr lang="en-US" sz="2400" dirty="0" smtClean="0">
                <a:latin typeface="NikoshBAN"/>
              </a:rPr>
              <a:t>, ও </a:t>
            </a:r>
            <a:r>
              <a:rPr lang="en-US" sz="2400" dirty="0" err="1" smtClean="0">
                <a:latin typeface="NikoshBAN"/>
              </a:rPr>
              <a:t>মসজিদ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নির্মিত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।</a:t>
            </a:r>
          </a:p>
          <a:p>
            <a:pPr algn="ctr"/>
            <a:endParaRPr lang="en-US" sz="2400" dirty="0" smtClean="0">
              <a:latin typeface="NikoshBAN"/>
            </a:endParaRPr>
          </a:p>
          <a:p>
            <a:pPr algn="ctr"/>
            <a:r>
              <a:rPr lang="en-US" sz="2400" dirty="0" err="1" smtClean="0">
                <a:latin typeface="NikoshBAN"/>
              </a:rPr>
              <a:t>অনুবাদ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বিভাগ</a:t>
            </a:r>
            <a:endParaRPr lang="en-US" sz="2400" dirty="0" smtClean="0">
              <a:latin typeface="NikoshBAN"/>
            </a:endParaRPr>
          </a:p>
          <a:p>
            <a:pPr algn="ctr"/>
            <a:endParaRPr lang="en-US" sz="2400" dirty="0" smtClean="0">
              <a:latin typeface="NikoshBAN"/>
            </a:endParaRPr>
          </a:p>
          <a:p>
            <a:pPr algn="ctr"/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বিদেশী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ভাষায়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রচিত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গ্রন্থরাজি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অনুবাদ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ছাড়া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ভাষা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সমৃদ্ধ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না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পৃথিবীর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যেখানে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গ্রন্থ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তিনি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মূল্যবান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করেছেন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এবং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সংগ্রহে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পেয়েছেন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সেগুলো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আরবি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ভাষায়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অনুবাদ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করেছেন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গ্রিক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পারসিক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সংস্কৃত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প্রভৃতি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ভাষায়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রচিত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গ্রন্থরাজি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আরবি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ভাষায়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অনুদিত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হয়েছে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এরিস্টটল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ইউক্লিড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টলেমির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বিজ্ঞান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বইগুলো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ভারতীয়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জ্যোতিষশাস্ত্র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এবং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গল্পের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হিতোপদেশ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আরবি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ভাষায়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অনূদিত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হয়েছে</a:t>
            </a:r>
            <a:r>
              <a:rPr lang="en-US" sz="2400" dirty="0" smtClean="0">
                <a:latin typeface="NikoshBAN"/>
              </a:rPr>
              <a:t>।   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65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6F3CE0-B57E-4C9F-9CA4-94E81B3E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6" y="1444288"/>
            <a:ext cx="6057757" cy="49616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flipH="1">
            <a:off x="540324" y="1444287"/>
            <a:ext cx="5306291" cy="512276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/>
              </a:rPr>
              <a:t>খলিফা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আবু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জাফর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মনসুরকে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আব্বাসীয়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বংশের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প্রকৃত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প্রতিষ্ঠাতা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কেন</a:t>
            </a:r>
            <a:r>
              <a:rPr lang="en-US" sz="2800" dirty="0" smtClean="0">
                <a:latin typeface="NikoshBAN"/>
              </a:rPr>
              <a:t> ? </a:t>
            </a:r>
            <a:r>
              <a:rPr lang="en-US" sz="2800" dirty="0" err="1" smtClean="0">
                <a:latin typeface="NikoshBAN"/>
              </a:rPr>
              <a:t>আলোচনা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781" y="332509"/>
            <a:ext cx="11502591" cy="11117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/>
              </a:rPr>
              <a:t>একক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কাজ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606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4073" y="457200"/>
            <a:ext cx="11402292" cy="159327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/>
              </a:rPr>
              <a:t>দলীয়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কাজ</a:t>
            </a:r>
            <a:r>
              <a:rPr lang="en-US" sz="3200" dirty="0" smtClean="0">
                <a:latin typeface="NikoshBAN"/>
              </a:rPr>
              <a:t>  </a:t>
            </a:r>
          </a:p>
          <a:p>
            <a:pPr algn="ctr"/>
            <a:r>
              <a:rPr lang="en-US" sz="2400" dirty="0" err="1" smtClean="0">
                <a:latin typeface="NikoshBAN"/>
              </a:rPr>
              <a:t>আব্বাসীয়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বংশের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প্রকৃত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প্রতিষ্ঠাতা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আবুল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আব্বাস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আস-সাফফাহ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জাফর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মনসুর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তুলনামূলক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আলোচনা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</a:t>
            </a:r>
            <a:r>
              <a:rPr lang="en-US" sz="2400" dirty="0" smtClean="0">
                <a:latin typeface="NikoshBAN"/>
              </a:rPr>
              <a:t>।</a:t>
            </a:r>
          </a:p>
          <a:p>
            <a:pPr algn="ctr"/>
            <a:r>
              <a:rPr lang="en-US" sz="3200" dirty="0" smtClean="0">
                <a:latin typeface="NikoshBAN"/>
              </a:rPr>
              <a:t>ক-</a:t>
            </a:r>
            <a:r>
              <a:rPr lang="en-US" sz="3200" dirty="0" err="1" smtClean="0">
                <a:latin typeface="NikoshBAN"/>
              </a:rPr>
              <a:t>দল</a:t>
            </a:r>
            <a:r>
              <a:rPr lang="en-US" sz="2400" dirty="0" smtClean="0">
                <a:latin typeface="NikoshBAN"/>
              </a:rPr>
              <a:t>                                                                       </a:t>
            </a:r>
            <a:r>
              <a:rPr lang="en-US" sz="3200" dirty="0" smtClean="0">
                <a:latin typeface="NikoshBAN"/>
              </a:rPr>
              <a:t> খ-</a:t>
            </a:r>
            <a:r>
              <a:rPr lang="en-US" sz="3200" dirty="0" err="1" smtClean="0">
                <a:latin typeface="NikoshBAN"/>
              </a:rPr>
              <a:t>দল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7" y="2050473"/>
            <a:ext cx="5514108" cy="4048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2050473"/>
            <a:ext cx="5694219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33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3157311" y="2644676"/>
            <a:ext cx="304800" cy="457200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719911" y="2644676"/>
            <a:ext cx="304800" cy="457200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345" y="1054286"/>
            <a:ext cx="11374582" cy="6111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আব্বাসীয়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খিলাফতের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শ্রেষ্ঠ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শাসক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ছিলেন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তাঁর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কৃতিত্ব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28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3345" y="318653"/>
            <a:ext cx="11374582" cy="7050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/>
              </a:rPr>
              <a:t>বাড়ির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কাজ</a:t>
            </a:r>
            <a:endParaRPr lang="en-US" sz="3200" dirty="0">
              <a:latin typeface="NikoshB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5428"/>
            <a:ext cx="5721926" cy="49570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3" y="1634836"/>
            <a:ext cx="5652655" cy="46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1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1510145"/>
            <a:ext cx="5749635" cy="5043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0" y="1510144"/>
            <a:ext cx="5698258" cy="5098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054" y="332508"/>
            <a:ext cx="11360728" cy="1177635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গুলো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মনোযোগ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3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9491" y="484908"/>
            <a:ext cx="11406043" cy="124690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/>
            </a:endParaRPr>
          </a:p>
          <a:p>
            <a:pPr algn="ctr"/>
            <a:r>
              <a:rPr lang="en-US" sz="3200" dirty="0" err="1" smtClean="0">
                <a:latin typeface="NikoshBAN"/>
              </a:rPr>
              <a:t>মূল্যায়ন</a:t>
            </a:r>
            <a:r>
              <a:rPr lang="en-US" sz="3200" dirty="0" smtClean="0">
                <a:latin typeface="NikoshBAN"/>
              </a:rPr>
              <a:t> </a:t>
            </a:r>
          </a:p>
          <a:p>
            <a:pPr algn="ctr"/>
            <a:endParaRPr lang="en-US" sz="3200" dirty="0"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636" y="1731817"/>
            <a:ext cx="11419898" cy="435032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/>
              </a:rPr>
              <a:t>১-আবু </a:t>
            </a:r>
            <a:r>
              <a:rPr lang="en-US" sz="2800" dirty="0" err="1" smtClean="0">
                <a:latin typeface="NikoshBAN"/>
              </a:rPr>
              <a:t>জাফর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মনসুর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ছিলেন</a:t>
            </a:r>
            <a:r>
              <a:rPr lang="en-US" sz="2800" dirty="0" smtClean="0">
                <a:latin typeface="NikoshBAN"/>
              </a:rPr>
              <a:t> ?</a:t>
            </a:r>
          </a:p>
          <a:p>
            <a:pPr algn="ctr"/>
            <a:r>
              <a:rPr lang="en-US" sz="2800" dirty="0" smtClean="0">
                <a:latin typeface="NikoshBAN"/>
              </a:rPr>
              <a:t>২-আব্বাসীয় </a:t>
            </a:r>
            <a:r>
              <a:rPr lang="en-US" sz="2800" dirty="0" err="1" smtClean="0">
                <a:latin typeface="NikoshBAN"/>
              </a:rPr>
              <a:t>যুগের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সর্বশ্রষ্ঠ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শাসক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ছিলেন</a:t>
            </a:r>
            <a:r>
              <a:rPr lang="en-US" sz="2800" dirty="0" smtClean="0">
                <a:latin typeface="NikoshBAN"/>
              </a:rPr>
              <a:t> ? </a:t>
            </a:r>
            <a:r>
              <a:rPr lang="en-US" sz="2800" dirty="0" err="1" smtClean="0">
                <a:latin typeface="NikoshBAN"/>
              </a:rPr>
              <a:t>আলোচনা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।</a:t>
            </a:r>
          </a:p>
          <a:p>
            <a:pPr algn="ctr"/>
            <a:r>
              <a:rPr lang="en-US" sz="2800" dirty="0" smtClean="0">
                <a:latin typeface="NikoshBAN"/>
              </a:rPr>
              <a:t>৩-রাওয়ান্দিয়া </a:t>
            </a:r>
            <a:r>
              <a:rPr lang="en-US" sz="2800" dirty="0" err="1" smtClean="0">
                <a:latin typeface="NikoshBAN"/>
              </a:rPr>
              <a:t>সম্প্রদায়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কারা</a:t>
            </a:r>
            <a:r>
              <a:rPr lang="en-US" sz="2800" dirty="0" smtClean="0">
                <a:latin typeface="NikoshBAN"/>
              </a:rPr>
              <a:t> ? </a:t>
            </a:r>
            <a:r>
              <a:rPr lang="en-US" sz="2800" dirty="0" err="1" smtClean="0">
                <a:latin typeface="NikoshBAN"/>
              </a:rPr>
              <a:t>তাদের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সম্পর্কে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বর্ণনা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।</a:t>
            </a:r>
          </a:p>
          <a:p>
            <a:pPr algn="ctr"/>
            <a:endParaRPr lang="en-US" sz="2800" dirty="0">
              <a:latin typeface="NikoshBAN"/>
            </a:endParaRPr>
          </a:p>
          <a:p>
            <a:pPr algn="ctr"/>
            <a:endParaRPr lang="en-US" sz="2800" dirty="0" smtClean="0">
              <a:latin typeface="NikoshBAN"/>
            </a:endParaRPr>
          </a:p>
          <a:p>
            <a:pPr algn="ctr"/>
            <a:endParaRPr lang="en-US" sz="2800" dirty="0">
              <a:latin typeface="NikoshBAN"/>
            </a:endParaRPr>
          </a:p>
          <a:p>
            <a:pPr algn="ctr"/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973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imize-Size-7-610x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425" y="747580"/>
            <a:ext cx="6819399" cy="518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F3E398-A590-4B6D-84C0-F042EFA97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25" y="377371"/>
            <a:ext cx="7353588" cy="609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416BA-8EB5-4378-B1C0-0A2C82C9C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" y="1557248"/>
            <a:ext cx="3922939" cy="491612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3486" y="377371"/>
            <a:ext cx="3922939" cy="11798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/>
              </a:rPr>
              <a:t>ধন্যবাদ</a:t>
            </a:r>
            <a:r>
              <a:rPr lang="en-US" sz="6000" dirty="0" smtClean="0">
                <a:latin typeface="NikoshBAN"/>
              </a:rPr>
              <a:t> 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8757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7" y="207818"/>
            <a:ext cx="11762509" cy="6414656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করোনা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সংকট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কালীন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থাকি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সুস্থ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থাকি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নিরাপদে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শতভাগ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স্বাস্থ্যবিধি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মেনে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8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8" y="221672"/>
            <a:ext cx="11707090" cy="63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3" y="290943"/>
            <a:ext cx="5832763" cy="62622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/>
            </a:endParaRPr>
          </a:p>
          <a:p>
            <a:pPr algn="ctr"/>
            <a:endParaRPr lang="en-US" sz="3600" dirty="0">
              <a:latin typeface="NikoshBAN"/>
            </a:endParaRPr>
          </a:p>
          <a:p>
            <a:pPr algn="ctr"/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জাকির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হোসেন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অধ্যাপক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ইসলামের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ইতিহাস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বিনোদপুর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ডিগ্রি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মহম্মদপুর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মাগুরা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মোবাইল-০১৭২৪০৫৬৬৯৬</a:t>
            </a:r>
          </a:p>
          <a:p>
            <a:pPr algn="ctr"/>
            <a:endParaRPr lang="en-US" sz="2800" dirty="0">
              <a:latin typeface="NikoshBAN"/>
            </a:endParaRPr>
          </a:p>
          <a:p>
            <a:pPr algn="ctr"/>
            <a:endParaRPr lang="en-US" sz="2800" dirty="0" smtClean="0">
              <a:latin typeface="NikoshBAN"/>
            </a:endParaRPr>
          </a:p>
          <a:p>
            <a:pPr algn="ctr"/>
            <a:endParaRPr lang="en-US" sz="28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7" y="290942"/>
            <a:ext cx="5486400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5" y="318654"/>
            <a:ext cx="11554690" cy="1149927"/>
          </a:xfr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364" y="1496291"/>
            <a:ext cx="5805054" cy="50984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ইসলামের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ইতিহাস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শ্রেনী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পঞ্চম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পাঠশিরোনাম-আব্বাসীয়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খিলাফত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পাঠ্যাংশ-আল-মনসুরের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চরিত্র,কৃতিত্ব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- ৪৫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496291"/>
            <a:ext cx="5749636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82" y="207819"/>
            <a:ext cx="11443854" cy="3392636"/>
          </a:xfrm>
          <a:solidFill>
            <a:schemeClr val="accent6"/>
          </a:solidFill>
        </p:spPr>
        <p:txBody>
          <a:bodyPr/>
          <a:lstStyle/>
          <a:p>
            <a:r>
              <a:rPr lang="en-US" dirty="0" err="1" smtClean="0"/>
              <a:t>পাঠশিরোনাম-আব্বাসীয়</a:t>
            </a:r>
            <a:r>
              <a:rPr lang="en-US" dirty="0" smtClean="0"/>
              <a:t> </a:t>
            </a:r>
            <a:r>
              <a:rPr lang="en-US" dirty="0" err="1" smtClean="0"/>
              <a:t>খিলাফত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782" y="3600455"/>
            <a:ext cx="11443854" cy="3049727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পাঠ্যাংশ-আল-মনসুরের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চরিত্র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কৃতিত্ব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46364"/>
            <a:ext cx="11526982" cy="62068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/>
              </a:rPr>
              <a:t>শিখন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ফল</a:t>
            </a:r>
            <a:endParaRPr lang="en-US" sz="2400" dirty="0" smtClean="0">
              <a:latin typeface="NikoshBAN"/>
            </a:endParaRPr>
          </a:p>
          <a:p>
            <a:pPr algn="ctr"/>
            <a:endParaRPr lang="en-US" sz="2400" dirty="0" smtClean="0">
              <a:latin typeface="NikoshBAN"/>
            </a:endParaRPr>
          </a:p>
          <a:p>
            <a:pPr algn="ctr"/>
            <a:r>
              <a:rPr lang="en-US" dirty="0" err="1" smtClean="0">
                <a:latin typeface="NikoshBAN"/>
              </a:rPr>
              <a:t>আজকের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পাঠ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শেষে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শিখ্যার্থীরা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শিখবে</a:t>
            </a:r>
            <a:endParaRPr lang="en-US" dirty="0" smtClean="0">
              <a:latin typeface="NikoshBAN"/>
            </a:endParaRPr>
          </a:p>
          <a:p>
            <a:pPr algn="ctr"/>
            <a:r>
              <a:rPr lang="en-US" dirty="0" smtClean="0">
                <a:latin typeface="NikoshBAN"/>
              </a:rPr>
              <a:t>১-আবু </a:t>
            </a:r>
            <a:r>
              <a:rPr lang="en-US" dirty="0" err="1" smtClean="0">
                <a:latin typeface="NikoshBAN"/>
              </a:rPr>
              <a:t>জাফর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মনসুরের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পরিচয়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বলতে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পারবে</a:t>
            </a:r>
            <a:r>
              <a:rPr lang="en-US" dirty="0" smtClean="0">
                <a:latin typeface="NikoshBAN"/>
              </a:rPr>
              <a:t>।</a:t>
            </a:r>
          </a:p>
          <a:p>
            <a:pPr algn="ctr"/>
            <a:r>
              <a:rPr lang="en-US" dirty="0" smtClean="0">
                <a:latin typeface="NikoshBAN"/>
              </a:rPr>
              <a:t>২-আল </a:t>
            </a:r>
            <a:r>
              <a:rPr lang="en-US" dirty="0" err="1" smtClean="0">
                <a:latin typeface="NikoshBAN"/>
              </a:rPr>
              <a:t>মনসুরকে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আব্বাসীয়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বংশের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প্রকৃত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প্রতিষ্ঠাতা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কেন</a:t>
            </a:r>
            <a:r>
              <a:rPr lang="en-US" dirty="0" smtClean="0">
                <a:latin typeface="NikoshBAN"/>
              </a:rPr>
              <a:t> ? </a:t>
            </a:r>
            <a:r>
              <a:rPr lang="en-US" dirty="0" err="1" smtClean="0">
                <a:latin typeface="NikoshBAN"/>
              </a:rPr>
              <a:t>বর্ণনা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পারবে</a:t>
            </a:r>
            <a:r>
              <a:rPr lang="en-US" dirty="0" smtClean="0">
                <a:latin typeface="NikoshBAN"/>
              </a:rPr>
              <a:t>।</a:t>
            </a:r>
          </a:p>
          <a:p>
            <a:pPr algn="ctr"/>
            <a:r>
              <a:rPr lang="en-US" dirty="0" smtClean="0">
                <a:latin typeface="NikoshBAN"/>
              </a:rPr>
              <a:t>৩-খলিফা </a:t>
            </a:r>
            <a:r>
              <a:rPr lang="en-US" dirty="0" err="1" smtClean="0">
                <a:latin typeface="NikoshBAN"/>
              </a:rPr>
              <a:t>মনসুরের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চরিত্র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কৃতিত্ব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ব্যাখ্যা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পারবে</a:t>
            </a:r>
            <a:r>
              <a:rPr lang="en-US" dirty="0" smtClean="0">
                <a:latin typeface="NikoshBAN"/>
              </a:rPr>
              <a:t>। 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113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824" y="4876800"/>
            <a:ext cx="11564793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আস-সাফফাহ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মৃত্যুকালে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754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ভাই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জাফরকে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উত্তরাধিকারী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যান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করছিলেন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মৃত্যুসংবাদ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কুফায়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2400" b="1" u="sng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24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u="sng" dirty="0" err="1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GB" sz="2400" b="1" u="sng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2400" b="1" u="sng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2400" b="1" u="sng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2400" b="1" u="sng" dirty="0" err="1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690px-Kuf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4" y="1676400"/>
            <a:ext cx="5523470" cy="2971800"/>
          </a:xfrm>
          <a:prstGeom prst="rect">
            <a:avLst/>
          </a:prstGeom>
        </p:spPr>
      </p:pic>
      <p:pic>
        <p:nvPicPr>
          <p:cNvPr id="5" name="Picture 4" descr="pic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724" y="1676400"/>
            <a:ext cx="5777057" cy="2971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7825" y="221673"/>
            <a:ext cx="11453957" cy="145472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/>
              </a:rPr>
              <a:t>আবু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জাফর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আল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মনসুরের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পরিচয়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868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৭ম অধ্যায় ফাতেমীয়দের পরিচয়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৭ম অধ্যায় ফাতেমীয়দের পরিচয়</Template>
  <TotalTime>541</TotalTime>
  <Words>995</Words>
  <Application>Microsoft Office PowerPoint</Application>
  <PresentationFormat>Widescreen</PresentationFormat>
  <Paragraphs>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</vt:lpstr>
      <vt:lpstr>NikoshBAN</vt:lpstr>
      <vt:lpstr>Nirmala UI Semilight</vt:lpstr>
      <vt:lpstr>Trebuchet MS</vt:lpstr>
      <vt:lpstr>৭ম অধ্যায় ফাতেমীয়দের পরিচয়</vt:lpstr>
      <vt:lpstr>PowerPoint Presentation</vt:lpstr>
      <vt:lpstr>শুভেচ্ছা                       স্বাগতম </vt:lpstr>
      <vt:lpstr>PowerPoint Presentation</vt:lpstr>
      <vt:lpstr>PowerPoint Presentation</vt:lpstr>
      <vt:lpstr>PowerPoint Presentation</vt:lpstr>
      <vt:lpstr>বিষয় পরিচিতি </vt:lpstr>
      <vt:lpstr>পাঠশিরোনাম-আব্বাসীয় খিলাফত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JAKIR-MAGURA</dc:creator>
  <cp:lastModifiedBy>Windows User</cp:lastModifiedBy>
  <cp:revision>62</cp:revision>
  <dcterms:created xsi:type="dcterms:W3CDTF">2020-07-14T05:57:57Z</dcterms:created>
  <dcterms:modified xsi:type="dcterms:W3CDTF">2020-07-20T23:13:58Z</dcterms:modified>
</cp:coreProperties>
</file>