
<file path=[Content_Types].xml><?xml version="1.0" encoding="utf-8"?>
<Types xmlns="http://schemas.openxmlformats.org/package/2006/content-types">
  <Default Extension="png" ContentType="image/png"/>
  <Default Extension="jpeg" ContentType="image/jpeg"/>
  <Default Extension="JFI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8" r:id="rId3"/>
    <p:sldId id="283" r:id="rId4"/>
    <p:sldId id="282" r:id="rId5"/>
    <p:sldId id="285" r:id="rId6"/>
    <p:sldId id="286" r:id="rId7"/>
    <p:sldId id="256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1" r:id="rId27"/>
    <p:sldId id="278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0FD8-3226-49E6-A274-C53DAAD2DCE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CE-FF95-4173-BD7C-462C8CB12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8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0FD8-3226-49E6-A274-C53DAAD2DCE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CE-FF95-4173-BD7C-462C8CB12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9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0FD8-3226-49E6-A274-C53DAAD2DCE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CE-FF95-4173-BD7C-462C8CB12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0FD8-3226-49E6-A274-C53DAAD2DCE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CE-FF95-4173-BD7C-462C8CB12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0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0FD8-3226-49E6-A274-C53DAAD2DCE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CE-FF95-4173-BD7C-462C8CB12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4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0FD8-3226-49E6-A274-C53DAAD2DCE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CE-FF95-4173-BD7C-462C8CB12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0FD8-3226-49E6-A274-C53DAAD2DCE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CE-FF95-4173-BD7C-462C8CB12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5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0FD8-3226-49E6-A274-C53DAAD2DCE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CE-FF95-4173-BD7C-462C8CB12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0FD8-3226-49E6-A274-C53DAAD2DCE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CE-FF95-4173-BD7C-462C8CB12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8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0FD8-3226-49E6-A274-C53DAAD2DCE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CE-FF95-4173-BD7C-462C8CB12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7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0FD8-3226-49E6-A274-C53DAAD2DCE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1CE-FF95-4173-BD7C-462C8CB12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5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t="-7000" r="-1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70FD8-3226-49E6-A274-C53DAAD2DCE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81CE-FF95-4173-BD7C-462C8CB12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5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FI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6364"/>
            <a:ext cx="11388435" cy="61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9491" y="346364"/>
            <a:ext cx="11430001" cy="124690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মাহদির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491" y="1371600"/>
            <a:ext cx="11430001" cy="51677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ছিলেন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মনসুরের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৭৭৫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বাগদাদের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আব্বাসীয়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সিং-হাসনে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সাফফার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রাইতাকে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করেন,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তরুণী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খায়জুরানকে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4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048" y="3962400"/>
            <a:ext cx="11307879" cy="255454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atin typeface="NikoshBAN" pitchFamily="2" charset="0"/>
                <a:cs typeface="NikoshBAN" pitchFamily="2" charset="0"/>
              </a:rPr>
              <a:t>শাসনপ্রণালীর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ছিলেন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শান্তিপ্রিয়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ছিলেন।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অযাথা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রক্তপাত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কঠোরতা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উদার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সহনশীলতার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করেন।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প্রজাবৎসল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দয়ালু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ছিলেন।তিনি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অন্যায়ভাবে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অবরুদ্ধ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ব্যক্তিদের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হজ্ব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776-77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মদিনাবাসীর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3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দিরহাম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দান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করেন।</a:t>
            </a:r>
          </a:p>
        </p:txBody>
      </p:sp>
      <p:pic>
        <p:nvPicPr>
          <p:cNvPr id="4" name="Picture 3" descr="Hajjer-por-Hajira-bg20190818194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47" y="1143000"/>
            <a:ext cx="11307879" cy="272241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0047" y="387927"/>
            <a:ext cx="11307879" cy="75507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শাসননীতি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7928" y="304800"/>
            <a:ext cx="11544588" cy="1371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7928" y="1676400"/>
            <a:ext cx="11544588" cy="47798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খোরাসানের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মাহদির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খোরাসানে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ইউসুব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ইয়াকুব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দাউদ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27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1782" y="4191000"/>
            <a:ext cx="11457709" cy="212365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u="sng" dirty="0" err="1">
                <a:latin typeface="NikoshBAN" pitchFamily="2" charset="0"/>
                <a:cs typeface="NikoshBAN" pitchFamily="2" charset="0"/>
              </a:rPr>
              <a:t>মুকান্নার</a:t>
            </a:r>
            <a:r>
              <a:rPr lang="en-GB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আবির্ভাব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রাজত্ব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মুকান্না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ভন্ডনবীর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আবির্ভাব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মুখোশ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করতো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হতো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মুকান্না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নবী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করেন।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অনুচরবর্গ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করতো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মুবাইয়া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শ্বেদবসন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পরিহিত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হতো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মুকান্নার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কঠোর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করেন।</a:t>
            </a:r>
            <a:endParaRPr lang="en-GB" sz="3200" dirty="0"/>
          </a:p>
        </p:txBody>
      </p:sp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782" y="381000"/>
            <a:ext cx="5832763" cy="3581400"/>
          </a:xfrm>
          <a:prstGeom prst="rect">
            <a:avLst/>
          </a:prstGeom>
          <a:noFill/>
        </p:spPr>
      </p:pic>
      <p:pic>
        <p:nvPicPr>
          <p:cNvPr id="11" name="Picture 10" descr="Image result for white dress m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3825" y="381000"/>
            <a:ext cx="5385666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310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224" y="4800600"/>
            <a:ext cx="11370831" cy="163121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3600" b="1" u="sng" dirty="0" err="1">
                <a:latin typeface="NikoshBAN" pitchFamily="2" charset="0"/>
                <a:cs typeface="NikoshBAN" pitchFamily="2" charset="0"/>
              </a:rPr>
              <a:t>জিন্দিক</a:t>
            </a:r>
            <a:r>
              <a:rPr lang="en-GB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সম্প্রদায়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: এ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কাস্পিয়ান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সাগরের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জুরজার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মুহাম্মির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পরিহিত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ধর্মদ্রোহী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জিন্দিক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সম্প্রদায়ের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আর্বিভাব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হয়।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সম্প্রদায়কে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কঠোর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হস্তে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প্রতিহত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করেন।</a:t>
            </a:r>
            <a:endParaRPr lang="en-GB" sz="3200" dirty="0"/>
          </a:p>
        </p:txBody>
      </p:sp>
      <p:pic>
        <p:nvPicPr>
          <p:cNvPr id="3" name="Picture 2" descr="_41259182_monksr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6" y="381000"/>
            <a:ext cx="5849792" cy="4419600"/>
          </a:xfrm>
          <a:prstGeom prst="rect">
            <a:avLst/>
          </a:prstGeom>
        </p:spPr>
      </p:pic>
      <p:pic>
        <p:nvPicPr>
          <p:cNvPr id="4" name="Picture 3" descr="caspian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4" y="381000"/>
            <a:ext cx="541020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46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473" y="4081479"/>
            <a:ext cx="11291454" cy="21236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u="sng" dirty="0" err="1">
                <a:latin typeface="NikoshBAN" pitchFamily="2" charset="0"/>
                <a:cs typeface="NikoshBAN" pitchFamily="2" charset="0"/>
              </a:rPr>
              <a:t>গ্রীকদের</a:t>
            </a:r>
            <a:r>
              <a:rPr lang="en-GB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u="sng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GB" sz="3600" b="1" u="sng" dirty="0">
                <a:latin typeface="NikoshBAN" pitchFamily="2" charset="0"/>
                <a:cs typeface="NikoshBAN" pitchFamily="2" charset="0"/>
              </a:rPr>
              <a:t> অভিযান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:778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গ্রীক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সৈন্যরা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আব্বাসিয়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সম্রাজ্যের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সিমান্তে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অবৈধভাবে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অনুপ্রবেশ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ব্যপক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লুটতরাজ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বিঙ্খলা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হারুনকে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সৈন্যসহ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অভিযানে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সৈন্যরা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সম্রাজ্ঞী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আইরিন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প্রতিশ্রতিবদ্ধ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/>
          </a:p>
        </p:txBody>
      </p:sp>
      <p:pic>
        <p:nvPicPr>
          <p:cNvPr id="3" name="Picture 2" descr="এথেন্স-দ্বীপপুঞ্জ-মানচিত্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498764"/>
            <a:ext cx="11291454" cy="35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68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328" y="4572000"/>
            <a:ext cx="11365889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বাগদাদ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নগরীর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জৌলুস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জ্ঞানী-গুণীদের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আমন্ত্রন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জানান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বাগদাদ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জ্ঞানচর্চা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ব্যবসা-বাণিজ্যের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প্রাণকেন্দ্রে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মুহাদ্দিস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শায়িয়াহ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বিন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আবি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ওহাব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সুফিয়ানসওরী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ইব্রাহিম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বিন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আদহাম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দাউদ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তায়ী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বাসার-বিন—বায়দ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ব্যকরণবিদ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খলিল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আহম্মদ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প্রমুখ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মাহদীর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বাগদাদের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জ্ঞানী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gettyimages-590367935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28" y="1219200"/>
            <a:ext cx="5422290" cy="3153818"/>
          </a:xfrm>
          <a:prstGeom prst="rect">
            <a:avLst/>
          </a:prstGeom>
        </p:spPr>
      </p:pic>
      <p:pic>
        <p:nvPicPr>
          <p:cNvPr id="5" name="Picture 4" descr="baghd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618" y="1143000"/>
            <a:ext cx="5943599" cy="323001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4328" y="284019"/>
            <a:ext cx="11365889" cy="9351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বাগদাদ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12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83" y="3851564"/>
            <a:ext cx="11516878" cy="2281476"/>
          </a:xfrm>
          <a:prstGeom prst="flowChartAlternateProcess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জনকল্যাণমূলক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স্মরণীয়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আছেন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কুষ্ঠ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রোগগ্রস্ত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ঋণের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দায়ে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কারারুদ্ধ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ব্যক্তিদের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বৃত্তি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আস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সাফফাহর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পথে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কাদেসিয়া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জুবালার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300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মাইল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সরাইখানা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1782" y="789708"/>
            <a:ext cx="11406042" cy="306185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জনকল্যাণ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0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346" y="4267200"/>
            <a:ext cx="11443854" cy="2062103"/>
          </a:xfrm>
          <a:prstGeom prst="rect">
            <a:avLst/>
          </a:prstGeom>
          <a:solidFill>
            <a:srgbClr val="099BDD">
              <a:lumMod val="5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খলিফা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মাহদীর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আদেশে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পবিত্র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মক্কা-মদিনা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নগরীদ্বয়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পর্যন্ত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সমগ্র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পথে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কূপ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জলাধার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সমন্বিত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বড়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আরামদায়ক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গৃহ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নির্মিত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হয়। এ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ছাড়া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তীর্থযাত্রী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পথযাত্রীদের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kern="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kern="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নিরা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পত্তার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জন্য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প্রহরী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নিযুক্ত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করা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হয়।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খলিফা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প্রতি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বছর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কাবা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শরিফের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জন্য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গিলাফ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পাঠানোরও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করেন।</a:t>
            </a:r>
          </a:p>
        </p:txBody>
      </p:sp>
      <p:pic>
        <p:nvPicPr>
          <p:cNvPr id="3" name="Picture 2" descr="Image result for মদিনা শরী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346" y="609600"/>
            <a:ext cx="5192279" cy="3546764"/>
          </a:xfrm>
          <a:prstGeom prst="rect">
            <a:avLst/>
          </a:prstGeom>
          <a:noFill/>
        </p:spPr>
      </p:pic>
      <p:pic>
        <p:nvPicPr>
          <p:cNvPr id="4" name="Picture 4" descr="Image result for মক্কা শরীফ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5782" y="609600"/>
            <a:ext cx="6054436" cy="3546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291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8" y="4572000"/>
            <a:ext cx="11333018" cy="206210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 defTabSz="457200"/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776-77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নজিরবিহীন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আড়ম্বর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জাঁকজমকের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মক্কায়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হজব্রত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উপলক্ষে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হিজাজের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লোকদের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 3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দিরহাম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মক্কাবাসীর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1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50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খন্ড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বিতরণ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খলিফার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আদেশে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-ই-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নববী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পুননির্মত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সুসজ্জিত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Image result for মক্কা শরী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618" y="1274618"/>
            <a:ext cx="11333017" cy="3221182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12617" y="332509"/>
            <a:ext cx="11333017" cy="9421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খয়রাত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1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911"/>
            <a:ext cx="11346872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err="1" smtClean="0"/>
              <a:t>শুভেচ্ছা</a:t>
            </a:r>
            <a:r>
              <a:rPr lang="en-US" sz="3600" dirty="0" smtClean="0"/>
              <a:t>                               </a:t>
            </a:r>
            <a:r>
              <a:rPr lang="en-US" dirty="0" smtClean="0"/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1486911"/>
            <a:ext cx="5673436" cy="5052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6911"/>
            <a:ext cx="5673436" cy="505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04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345" y="4974771"/>
            <a:ext cx="11360728" cy="1138773"/>
          </a:xfrm>
          <a:prstGeom prst="rect">
            <a:avLst/>
          </a:prstGeom>
          <a:solidFill>
            <a:srgbClr val="A5D028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তিনি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ডাক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বিভাগের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উন্নতি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সাধন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করেন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তিনি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‘‘</a:t>
            </a:r>
            <a:r>
              <a:rPr kumimoji="0" lang="en-GB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আমীন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’’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নামক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এক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শ্রেণির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কর্মচারীর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সাম্রাজ্যে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বিভিন্ন্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সংবাদ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অবগন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হতেন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4" descr="Image result for ডাক"/>
          <p:cNvPicPr>
            <a:picLocks noChangeAspect="1" noChangeArrowheads="1"/>
          </p:cNvPicPr>
          <p:nvPr/>
        </p:nvPicPr>
        <p:blipFill>
          <a:blip r:embed="rId2"/>
          <a:srcRect l="33889" t="4255" r="31111"/>
          <a:stretch>
            <a:fillRect/>
          </a:stretch>
        </p:blipFill>
        <p:spPr bwMode="auto">
          <a:xfrm>
            <a:off x="4111624" y="1343891"/>
            <a:ext cx="3563793" cy="363088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43345" y="381989"/>
            <a:ext cx="11360728" cy="96190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75417" y="1343891"/>
            <a:ext cx="4128656" cy="36308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45" y="1343891"/>
            <a:ext cx="3532910" cy="36308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03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8" y="4918364"/>
            <a:ext cx="11443853" cy="1200329"/>
          </a:xfrm>
          <a:prstGeom prst="rect">
            <a:avLst/>
          </a:prstGeom>
          <a:solidFill>
            <a:srgbClr val="F24099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বৈদেশিক</a:t>
            </a:r>
            <a:r>
              <a:rPr kumimoji="0" lang="en-GB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6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নীতি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খলিফা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মাহদী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চীন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সম্রাট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তিব্বতের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রাজা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এমনকি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ভারতীয়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রাজাদের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সাথে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দূত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বিনিময়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করতেন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782" y="325581"/>
            <a:ext cx="8423563" cy="4481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92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9491" y="678873"/>
            <a:ext cx="11430000" cy="536170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মনোনয়ন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হারুনকে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মনোনয়ন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করেন।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1783" y="374073"/>
            <a:ext cx="5624944" cy="13577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783" y="1731819"/>
            <a:ext cx="5624944" cy="46551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মাহদির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জিন্দিক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6" y="374073"/>
            <a:ext cx="5789469" cy="601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29490" y="318655"/>
            <a:ext cx="11360727" cy="184265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খ-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মাহদির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মুকান্নার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আবির্ভাব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9" y="2161309"/>
            <a:ext cx="5522335" cy="4059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36" y="2161309"/>
            <a:ext cx="5838392" cy="40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316" y="595745"/>
            <a:ext cx="11377757" cy="15378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মাহদীর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শাসনামলে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16" y="2133601"/>
            <a:ext cx="5475720" cy="3837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5" y="2133601"/>
            <a:ext cx="5902037" cy="383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1523999"/>
            <a:ext cx="5334000" cy="5253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5" y="1523999"/>
            <a:ext cx="5698258" cy="525318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4025" y="304799"/>
            <a:ext cx="11032258" cy="14547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254625" y="5410200"/>
            <a:ext cx="533400" cy="45720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5636" y="775855"/>
            <a:ext cx="11346873" cy="544483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১-আল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ছিলেন ?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২-মুকান্না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মুকান্নার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৩-আল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মাহদীর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আলোচিনা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CBE4ED-EDF9-4948-BA6E-3302BE2959CC}"/>
              </a:ext>
            </a:extLst>
          </p:cNvPr>
          <p:cNvSpPr/>
          <p:nvPr/>
        </p:nvSpPr>
        <p:spPr>
          <a:xfrm>
            <a:off x="471055" y="387926"/>
            <a:ext cx="11217804" cy="845127"/>
          </a:xfrm>
          <a:prstGeom prst="roundRect">
            <a:avLst/>
          </a:prstGeom>
          <a:solidFill>
            <a:srgbClr val="A5D028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আলোচনা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উপভোগ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সহযোগিতা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 ধ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নন্দন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4432E4-50E2-4B91-A7FF-0019E6A15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1233054"/>
            <a:ext cx="5583380" cy="5278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35" y="1233053"/>
            <a:ext cx="5823239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824" y="304800"/>
            <a:ext cx="11453957" cy="6324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0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i_1580119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9" y="374072"/>
            <a:ext cx="11180618" cy="61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345" y="374073"/>
            <a:ext cx="5832764" cy="11637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345" y="1537855"/>
            <a:ext cx="5818910" cy="5043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মহম্মদপুর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277091"/>
            <a:ext cx="5527963" cy="63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7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217" y="318655"/>
            <a:ext cx="11485419" cy="127461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217" y="1593274"/>
            <a:ext cx="5583383" cy="49876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পাঠশিরোনাম-আব্বাসীয়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পাঠ্যাংশ-আল-মাহদির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93273"/>
            <a:ext cx="5902036" cy="49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927" y="304801"/>
            <a:ext cx="11457709" cy="2644490"/>
          </a:xfrm>
          <a:solidFill>
            <a:schemeClr val="accent6"/>
          </a:solidFill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পাঠশিরোনাম-আব্বাসীয়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927" y="2949291"/>
            <a:ext cx="11457709" cy="3631618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পাঠ্যাংশ-আল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মাহদির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8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5825" y="4724400"/>
            <a:ext cx="22860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NikoshBAN" pitchFamily="2" charset="0"/>
                <a:cs typeface="NikoshBAN" pitchFamily="2" charset="0"/>
              </a:rPr>
              <a:t>ইব্রাহিম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(মৃ.748)</a:t>
            </a:r>
          </a:p>
        </p:txBody>
      </p:sp>
      <p:sp>
        <p:nvSpPr>
          <p:cNvPr id="3" name="Rectangle 2"/>
          <p:cNvSpPr/>
          <p:nvPr/>
        </p:nvSpPr>
        <p:spPr>
          <a:xfrm>
            <a:off x="6550025" y="4800600"/>
            <a:ext cx="2286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NikoshBAN" pitchFamily="2" charset="0"/>
                <a:cs typeface="NikoshBAN" pitchFamily="2" charset="0"/>
              </a:rPr>
              <a:t>1.আবুর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সাফফাহ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(750-754)</a:t>
            </a:r>
          </a:p>
        </p:txBody>
      </p:sp>
      <p:sp>
        <p:nvSpPr>
          <p:cNvPr id="4" name="Rectangle 3"/>
          <p:cNvSpPr/>
          <p:nvPr/>
        </p:nvSpPr>
        <p:spPr>
          <a:xfrm>
            <a:off x="9293225" y="4724400"/>
            <a:ext cx="2286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2.আবু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আল-মনসুর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(754-775)</a:t>
            </a:r>
          </a:p>
        </p:txBody>
      </p:sp>
      <p:sp>
        <p:nvSpPr>
          <p:cNvPr id="5" name="Rectangle 4"/>
          <p:cNvSpPr/>
          <p:nvPr/>
        </p:nvSpPr>
        <p:spPr>
          <a:xfrm>
            <a:off x="9293225" y="5687291"/>
            <a:ext cx="2286000" cy="838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3-আল-মাহদী(775-785)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69359" y="394855"/>
            <a:ext cx="5334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(750-1258)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6425" y="1066800"/>
            <a:ext cx="2209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হাশিম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8825" y="1676400"/>
            <a:ext cx="2057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মুত্তালিব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4225" y="2516188"/>
            <a:ext cx="2057400" cy="4556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আবদুল্লাহ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2625" y="2590800"/>
            <a:ext cx="2209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তালিব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07225" y="2590800"/>
            <a:ext cx="2590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আল-আব্বাস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(মৃ-655)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59625" y="3200400"/>
            <a:ext cx="2438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(মৃ-735)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9286" y="4038600"/>
            <a:ext cx="1340139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দাউদ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9025" y="3962400"/>
            <a:ext cx="1295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সুলায়মান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4025" y="3886200"/>
            <a:ext cx="1295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সালিহ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2825" y="3886200"/>
            <a:ext cx="2438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(মৃ-761)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36025" y="3886200"/>
            <a:ext cx="2590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(মৃ-743/744)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5407025" y="838200"/>
            <a:ext cx="381000" cy="228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>
            <a:off x="5407025" y="1371600"/>
            <a:ext cx="304800" cy="304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>
            <a:off x="5483225" y="2133600"/>
            <a:ext cx="381000" cy="228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2130425" y="2362200"/>
            <a:ext cx="7086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5254625" y="22098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2"/>
          <p:cNvSpPr/>
          <p:nvPr/>
        </p:nvSpPr>
        <p:spPr>
          <a:xfrm>
            <a:off x="2892425" y="22098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23"/>
          <p:cNvSpPr/>
          <p:nvPr/>
        </p:nvSpPr>
        <p:spPr>
          <a:xfrm>
            <a:off x="8074025" y="22098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5425" y="3733800"/>
            <a:ext cx="112014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8074025" y="28956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own Arrow 26"/>
          <p:cNvSpPr/>
          <p:nvPr/>
        </p:nvSpPr>
        <p:spPr>
          <a:xfrm>
            <a:off x="10360025" y="5486400"/>
            <a:ext cx="228600" cy="304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>
            <a:off x="10207625" y="42672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own Arrow 28"/>
          <p:cNvSpPr/>
          <p:nvPr/>
        </p:nvSpPr>
        <p:spPr>
          <a:xfrm>
            <a:off x="6626225" y="35052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own Arrow 29"/>
          <p:cNvSpPr/>
          <p:nvPr/>
        </p:nvSpPr>
        <p:spPr>
          <a:xfrm>
            <a:off x="4873625" y="35052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Down Arrow 30"/>
          <p:cNvSpPr/>
          <p:nvPr/>
        </p:nvSpPr>
        <p:spPr>
          <a:xfrm>
            <a:off x="2892425" y="36576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own Arrow 31"/>
          <p:cNvSpPr/>
          <p:nvPr/>
        </p:nvSpPr>
        <p:spPr>
          <a:xfrm>
            <a:off x="949325" y="3699164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wn Arrow 32"/>
          <p:cNvSpPr/>
          <p:nvPr/>
        </p:nvSpPr>
        <p:spPr>
          <a:xfrm>
            <a:off x="9369425" y="34290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>
            <a:off x="454025" y="4648200"/>
            <a:ext cx="11201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own Arrow 34"/>
          <p:cNvSpPr/>
          <p:nvPr/>
        </p:nvSpPr>
        <p:spPr>
          <a:xfrm>
            <a:off x="4264025" y="44196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Down Arrow 35"/>
          <p:cNvSpPr/>
          <p:nvPr/>
        </p:nvSpPr>
        <p:spPr>
          <a:xfrm>
            <a:off x="7388225" y="44958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89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054" y="374073"/>
            <a:ext cx="11291455" cy="58189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১-আল-মাহদীর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২-খলিফা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মাহদির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৩-বিভিন্ন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৭ম অধ্যায় ফাতেমীয়দের পরিচয়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৭ম অধ্যায় ফাতেমীয়দের পরিচয়</Template>
  <TotalTime>299</TotalTime>
  <Words>758</Words>
  <Application>Microsoft Office PowerPoint</Application>
  <PresentationFormat>Widescreen</PresentationFormat>
  <Paragraphs>86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Corbel</vt:lpstr>
      <vt:lpstr>NikoshBAN</vt:lpstr>
      <vt:lpstr>৭ম অধ্যায় ফাতেমীয়দের পরিচয়</vt:lpstr>
      <vt:lpstr>PowerPoint Presentation</vt:lpstr>
      <vt:lpstr>শুভেচ্ছা                                স্বাগতম </vt:lpstr>
      <vt:lpstr>PowerPoint Presentation</vt:lpstr>
      <vt:lpstr>PowerPoint Presentation</vt:lpstr>
      <vt:lpstr>PowerPoint Presentation</vt:lpstr>
      <vt:lpstr>PowerPoint Presentation</vt:lpstr>
      <vt:lpstr>পাঠশিরোনাম-আব্বাসীয় খিলাফত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JAKIR-MAGURA</dc:creator>
  <cp:lastModifiedBy>Zakir</cp:lastModifiedBy>
  <cp:revision>39</cp:revision>
  <dcterms:created xsi:type="dcterms:W3CDTF">2020-07-12T15:57:44Z</dcterms:created>
  <dcterms:modified xsi:type="dcterms:W3CDTF">2020-07-24T12:54:13Z</dcterms:modified>
</cp:coreProperties>
</file>