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1D30-5FC6-415C-9828-D1AE08B510AB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6A41-8FB4-4030-B495-968C841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5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1D30-5FC6-415C-9828-D1AE08B510AB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6A41-8FB4-4030-B495-968C841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8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1D30-5FC6-415C-9828-D1AE08B510AB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6A41-8FB4-4030-B495-968C841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1D30-5FC6-415C-9828-D1AE08B510AB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6A41-8FB4-4030-B495-968C841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1D30-5FC6-415C-9828-D1AE08B510AB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6A41-8FB4-4030-B495-968C841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8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1D30-5FC6-415C-9828-D1AE08B510AB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6A41-8FB4-4030-B495-968C841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1D30-5FC6-415C-9828-D1AE08B510AB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6A41-8FB4-4030-B495-968C841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1D30-5FC6-415C-9828-D1AE08B510AB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6A41-8FB4-4030-B495-968C841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1D30-5FC6-415C-9828-D1AE08B510AB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6A41-8FB4-4030-B495-968C841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1D30-5FC6-415C-9828-D1AE08B510AB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6A41-8FB4-4030-B495-968C841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1D30-5FC6-415C-9828-D1AE08B510AB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6A41-8FB4-4030-B495-968C841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41D30-5FC6-415C-9828-D1AE08B510AB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D6A41-8FB4-4030-B495-968C841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8331" y="314607"/>
            <a:ext cx="6230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بسم</a:t>
            </a:r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الله الرحمن الرحيم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1069" y="893258"/>
            <a:ext cx="1007127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اهلا وسهلا</a:t>
            </a:r>
            <a:endParaRPr lang="ar-SA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06" y="3664810"/>
            <a:ext cx="6143223" cy="285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8318" y="539429"/>
            <a:ext cx="51771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6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23900" u="sng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14" y="1647425"/>
            <a:ext cx="7853924" cy="47130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8785" y="1647425"/>
            <a:ext cx="105525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১।সমস্ত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মুখমন্ডল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ধৌত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করা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حد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সীমা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চুলের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গোড়া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হতে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থুথুর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নীচ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পর্যন্ত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এবং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কানের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লতি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হতে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অপর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কানের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লতি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পর্যন্ত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সমস্ত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মুখ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ধৌত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9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5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25" ac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5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5" ac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485641"/>
            <a:ext cx="504264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6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6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23900" u="sng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7" y="1996132"/>
            <a:ext cx="5040885" cy="2796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97" y="1951004"/>
            <a:ext cx="5122224" cy="28418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20284" y="1948673"/>
            <a:ext cx="880685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২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।দুই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হাত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ধৌত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করা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ar-S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حد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সীমা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দুই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হাতের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কুনুই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পর্যন্ত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ভালোভাবে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ধৌত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করা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6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1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2824" y="485641"/>
            <a:ext cx="49216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6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6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23900" u="sng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7103" y="2317667"/>
            <a:ext cx="102332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08" y="1593637"/>
            <a:ext cx="6436887" cy="48214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153" y="2967335"/>
            <a:ext cx="116317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৩।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মাথার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চারভাগের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একভাগ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মাসেহ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করা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9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49" y="1593637"/>
            <a:ext cx="8514746" cy="447710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2824" y="485641"/>
            <a:ext cx="49216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6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6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23900" u="sng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7103" y="2317667"/>
            <a:ext cx="102332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7121" y="2967335"/>
            <a:ext cx="101777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৪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দুই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টাকনুসহ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ধৌত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করা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8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2824" y="485641"/>
            <a:ext cx="49216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3900" u="sng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7103" y="2317667"/>
            <a:ext cx="102332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2718" y="2385141"/>
            <a:ext cx="98619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অজুর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দুটি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ফরজ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সীমাসহ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বর্ণনা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0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4055" y="102516"/>
            <a:ext cx="11999207" cy="6530103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2824" y="485641"/>
            <a:ext cx="49216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6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endParaRPr lang="en-US" sz="23900" u="sng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7103" y="2317667"/>
            <a:ext cx="102332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093" y="1593637"/>
            <a:ext cx="11003114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s-IN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 কুরআনে সুরা </a:t>
            </a:r>
            <a:r>
              <a:rPr lang="as-IN" sz="4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as-IN" sz="4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দাতে </a:t>
            </a:r>
            <a:r>
              <a:rPr lang="as-IN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 </a:t>
            </a:r>
            <a:r>
              <a:rPr lang="as-IN" sz="4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 </a:t>
            </a:r>
            <a:r>
              <a:rPr lang="as-IN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বলেন,</a:t>
            </a:r>
          </a:p>
          <a:p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يَا أَيُّهَا الَّذِينَ آَمَنُوا إِذَا قُمْتُمْ إِلَى الصَّلَاةِ فَاغْسِلُوا وُجُوهَكُمْ وَأَيْدِيَكُمْ إِلَى الْمَرَافِقِ وَامْسَحُوا بِرُءُوسِكُمْ وَأَرْجُلَكُمْ إِلَى الْكَعْبَيْنِ </a:t>
            </a:r>
          </a:p>
          <a:p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: “হে মুমিনগণ! যখন তোমরা সালাতের জন্য প্রস্তুত হবে, তখন তোমরা তোমাদের মুখ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মন্ডল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দুই হাত কনুই সহ ধৌত করবে, এবং তোমাদের মাথা মাসেহ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করবে,আর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পা গোড়ালীসহ ধৌত করবে।” [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দাহঃ আ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ত-৬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  <a:p>
            <a:pPr algn="ctr"/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2824" y="485641"/>
            <a:ext cx="49216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3900" u="sng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7103" y="2317667"/>
            <a:ext cx="102332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3198" y="2431308"/>
            <a:ext cx="1042711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অজুর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ফরজগুলোর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সীমাসহ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বাস্তবে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প্রয়োগ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করে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দেখাও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7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2824" y="485641"/>
            <a:ext cx="49216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3900" u="sng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3315" y="2311847"/>
            <a:ext cx="102332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5151" y="4526792"/>
            <a:ext cx="79095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অজুর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দলিলটি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অর্থসহ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লিখ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26" y="1531460"/>
            <a:ext cx="5768788" cy="29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7103" y="2317667"/>
            <a:ext cx="102332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97" y="877857"/>
            <a:ext cx="9950823" cy="52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03692" y="645459"/>
            <a:ext cx="4542767" cy="125408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95082" y="2003612"/>
            <a:ext cx="10125636" cy="4124206"/>
            <a:chOff x="995082" y="2003612"/>
            <a:chExt cx="10125636" cy="4124206"/>
          </a:xfrm>
        </p:grpSpPr>
        <p:sp>
          <p:nvSpPr>
            <p:cNvPr id="3" name="TextBox 2"/>
            <p:cNvSpPr txBox="1"/>
            <p:nvPr/>
          </p:nvSpPr>
          <p:spPr>
            <a:xfrm>
              <a:off x="995082" y="2003612"/>
              <a:ext cx="10125636" cy="41242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 নাম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আব্বাস উদ্দিন</a:t>
              </a:r>
              <a:r>
                <a:rPr lang="ar-SA" sz="5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পদবীঃ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4800" dirty="0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মৌলভী</a:t>
              </a:r>
              <a:endParaRPr lang="bn-IN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প্রতিষ্ঠানের নামঃ </a:t>
              </a:r>
              <a:r>
                <a:rPr lang="bn-IN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করাব রহমানিয়া দাখিল মাদরাসা</a:t>
              </a:r>
              <a:endPara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করাব, লাখাই, হবিগঞ্জ। 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 ০১৭২৩৪০৯৬৮৫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ইমেইলঃ 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mdabbash1987@gmail.com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328" y="2003612"/>
              <a:ext cx="2065390" cy="2065390"/>
            </a:xfrm>
            <a:prstGeom prst="ellipse">
              <a:avLst/>
            </a:prstGeom>
          </p:spPr>
        </p:pic>
      </p:grpSp>
      <p:sp>
        <p:nvSpPr>
          <p:cNvPr id="8" name="Frame 7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957257" y="550204"/>
            <a:ext cx="6573078" cy="1258957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rgbClr val="A7C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1567" y="2359364"/>
            <a:ext cx="5452107" cy="37856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দাখিল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আকাইদ ও ফিকহ</a:t>
            </a: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(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ভাগ)</a:t>
            </a:r>
          </a:p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40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91" y="1964433"/>
            <a:ext cx="3259131" cy="43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0985" y="713532"/>
            <a:ext cx="6740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1" y="1995480"/>
            <a:ext cx="5441484" cy="2995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1" y="1995480"/>
            <a:ext cx="4546242" cy="3168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87697" y="5462731"/>
            <a:ext cx="592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এগুলো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কিসের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ছবি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9741" y="5462731"/>
            <a:ext cx="5164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এগুলো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নামাজের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ছবি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1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9453" y="2338495"/>
            <a:ext cx="39901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2387" y="1324853"/>
            <a:ext cx="60420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</a:t>
            </a:r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9885" y="450091"/>
            <a:ext cx="7327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2" y="4182756"/>
            <a:ext cx="3578682" cy="1881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16" y="4347949"/>
            <a:ext cx="3394138" cy="18831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85004" y="3986142"/>
            <a:ext cx="4038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 smtClean="0">
                <a:ln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8000" b="1" dirty="0" smtClean="0">
                <a:ln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8000" b="1" dirty="0">
              <a:ln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1080" y="450091"/>
            <a:ext cx="30652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716" y="1773530"/>
            <a:ext cx="49856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পাঠ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শেষে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শিক্ষার্থীরা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… …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6085" y="2967335"/>
            <a:ext cx="75200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অজুর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পরিচয়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অজুর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ফরজ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কয়টি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৩।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অজুর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দলিল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বর্ণনা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6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2752" y="485641"/>
            <a:ext cx="4141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u="sng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6600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3900" u="sng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766338"/>
            <a:ext cx="94936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as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শাব্দিক অর্থ হচ্ছে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</a:p>
          <a:p>
            <a:pPr algn="ctr"/>
            <a:r>
              <a:rPr lang="as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ও পরিচ্ছন্নতা অর্জন করা।</a:t>
            </a:r>
            <a:endParaRPr lang="en-US" sz="1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8529" y="3859306"/>
            <a:ext cx="106814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400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রীয়</a:t>
            </a:r>
            <a:r>
              <a:rPr lang="as-IN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 পরিভাষা</a:t>
            </a:r>
            <a:r>
              <a:rPr lang="en-US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পানি দ্বারা এক বিশেষ পদ্ধতিতে মুখমন্ডল, হাত ও পা ধৌত করা এবং মাথা মাসেহ্ করাকে </a:t>
            </a:r>
            <a:r>
              <a:rPr lang="as-IN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as-IN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287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2752" y="485641"/>
            <a:ext cx="4141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u="sng" dirty="0" err="1" smtClean="0">
                <a:ln w="0"/>
                <a:solidFill>
                  <a:srgbClr val="AF2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u="sng" dirty="0" smtClean="0">
                <a:ln w="0"/>
                <a:solidFill>
                  <a:srgbClr val="AF2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solidFill>
                  <a:srgbClr val="AF2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3900" u="sng" dirty="0">
              <a:ln w="0"/>
              <a:solidFill>
                <a:srgbClr val="AF218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7103" y="2317667"/>
            <a:ext cx="1023321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as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শ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ব্দের</a:t>
            </a:r>
            <a:r>
              <a:rPr lang="as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অর্থ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ও পরিচ্ছন্নতা অর্জন করা।</a:t>
            </a:r>
            <a:endParaRPr lang="en-US" sz="199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6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2752" y="485641"/>
            <a:ext cx="4141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6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23900" u="sng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7103" y="2317667"/>
            <a:ext cx="1023321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as-IN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০৪ </a:t>
            </a:r>
            <a:r>
              <a:rPr lang="en-US" sz="6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99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376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 Computer</dc:creator>
  <cp:lastModifiedBy>SR Computer</cp:lastModifiedBy>
  <cp:revision>29</cp:revision>
  <dcterms:created xsi:type="dcterms:W3CDTF">2020-07-18T16:52:41Z</dcterms:created>
  <dcterms:modified xsi:type="dcterms:W3CDTF">2020-07-25T12:26:00Z</dcterms:modified>
</cp:coreProperties>
</file>