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8" r:id="rId18"/>
    <p:sldId id="279" r:id="rId19"/>
    <p:sldId id="277" r:id="rId20"/>
    <p:sldId id="274" r:id="rId21"/>
    <p:sldId id="271" r:id="rId22"/>
    <p:sldId id="272" r:id="rId23"/>
    <p:sldId id="273" r:id="rId24"/>
    <p:sldId id="275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9BA"/>
    <a:srgbClr val="7C5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6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6871" y="12290"/>
            <a:ext cx="9144000" cy="6858000"/>
            <a:chOff x="36871" y="1229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36871" y="12290"/>
              <a:ext cx="9144000" cy="6858000"/>
              <a:chOff x="0" y="0"/>
              <a:chExt cx="9144000" cy="6858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2" name="Frame 1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918"/>
                  </a:avLst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52400"/>
                  <a:ext cx="8839199" cy="6553200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399" y="5486400"/>
                <a:ext cx="8839200" cy="123149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64647" r="5847" b="8607"/>
            <a:stretch/>
          </p:blipFill>
          <p:spPr>
            <a:xfrm>
              <a:off x="206074" y="164690"/>
              <a:ext cx="1869743" cy="57320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64647" r="5847" b="8607"/>
            <a:stretch/>
          </p:blipFill>
          <p:spPr>
            <a:xfrm>
              <a:off x="2075817" y="181897"/>
              <a:ext cx="1869743" cy="57320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64647" r="5847" b="8607"/>
            <a:stretch/>
          </p:blipFill>
          <p:spPr>
            <a:xfrm>
              <a:off x="3945560" y="181897"/>
              <a:ext cx="1869743" cy="57320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64647" r="5847" b="8607"/>
            <a:stretch/>
          </p:blipFill>
          <p:spPr>
            <a:xfrm>
              <a:off x="5815303" y="181897"/>
              <a:ext cx="1869743" cy="57320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64647" r="5847" b="8607"/>
            <a:stretch/>
          </p:blipFill>
          <p:spPr>
            <a:xfrm>
              <a:off x="7158727" y="152400"/>
              <a:ext cx="1869743" cy="573206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2894370" y="3981127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620000" cy="48863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Up Arrow Callout 3"/>
          <p:cNvSpPr/>
          <p:nvPr/>
        </p:nvSpPr>
        <p:spPr>
          <a:xfrm>
            <a:off x="2590800" y="5524193"/>
            <a:ext cx="3657600" cy="83820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কেল্লার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 descr="E:\Picture\Scenery\IMG_20170302_144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587" y="710381"/>
            <a:ext cx="3927722" cy="420083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5"/>
          <p:cNvSpPr txBox="1"/>
          <p:nvPr/>
        </p:nvSpPr>
        <p:spPr>
          <a:xfrm>
            <a:off x="1981200" y="5410200"/>
            <a:ext cx="5181600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দূর্গের মাঝখানে খালি জায়গা</a:t>
            </a:r>
            <a:endParaRPr lang="en-US" sz="1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710380"/>
            <a:ext cx="3999270" cy="432557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556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 descr="E:\Picture\Scenery\IMG_20170302_144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5380"/>
            <a:ext cx="7848600" cy="4953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4"/>
          <p:cNvSpPr txBox="1"/>
          <p:nvPr/>
        </p:nvSpPr>
        <p:spPr>
          <a:xfrm>
            <a:off x="2057400" y="5759179"/>
            <a:ext cx="4800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তিন গম্বুজ বিশিষ্ট মসজিদ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6100" y="5835173"/>
            <a:ext cx="29718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সুরুঙ্গ পথ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20000" cy="4962525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58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 descr="E:\Picture\Scenery\IMG_20170302_144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5960"/>
            <a:ext cx="3962400" cy="4953001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2"/>
          <p:cNvSpPr txBox="1"/>
          <p:nvPr/>
        </p:nvSpPr>
        <p:spPr>
          <a:xfrm>
            <a:off x="609600" y="5743873"/>
            <a:ext cx="33528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মির্জা বাঙ্গালীর সমাধি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311" y="1023649"/>
            <a:ext cx="4953002" cy="38576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053011" y="5743873"/>
            <a:ext cx="3657601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পরিবিবির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09890"/>
            <a:ext cx="7467599" cy="41529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0" cap="sq">
            <a:solidFill>
              <a:schemeClr val="accent3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21"/>
          <p:cNvSpPr txBox="1"/>
          <p:nvPr/>
        </p:nvSpPr>
        <p:spPr>
          <a:xfrm>
            <a:off x="3192326" y="5357181"/>
            <a:ext cx="2759346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8001000" cy="5181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2057400" y="5791202"/>
            <a:ext cx="4724400" cy="533400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কেল্লার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ঐতিয্য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153400" cy="49911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2095500" y="5886450"/>
            <a:ext cx="4953000" cy="533400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কেল্লার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1201" y="-266702"/>
            <a:ext cx="5181598" cy="647700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5791200"/>
            <a:ext cx="4800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পরিবিবির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772400" cy="4800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Process 3"/>
          <p:cNvSpPr/>
          <p:nvPr/>
        </p:nvSpPr>
        <p:spPr>
          <a:xfrm>
            <a:off x="1524000" y="5562600"/>
            <a:ext cx="6477000" cy="685800"/>
          </a:xfrm>
          <a:prstGeom prst="flowChartProcess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পরিবিবির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Curved Up Ribbon 2"/>
          <p:cNvSpPr/>
          <p:nvPr/>
        </p:nvSpPr>
        <p:spPr>
          <a:xfrm>
            <a:off x="1143000" y="284520"/>
            <a:ext cx="6629400" cy="1219200"/>
          </a:xfrm>
          <a:prstGeom prst="ellipseRibbon2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623119" y="3568495"/>
            <a:ext cx="7848600" cy="2743200"/>
          </a:xfrm>
          <a:prstGeom prst="flowChartPredefinedProcess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45" y="1300930"/>
            <a:ext cx="2161309" cy="212807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17235"/>
            <a:ext cx="8839200" cy="4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457200"/>
            <a:ext cx="4437433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0104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54469"/>
            <a:ext cx="8839200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65803" y="1560256"/>
            <a:ext cx="8229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লালবাগ কেল্লা কোন নদীর তীরে অবস্থিত ?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65803" y="2423281"/>
            <a:ext cx="2667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(ক) করতোয়া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123403" y="2398456"/>
            <a:ext cx="2667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(খ) বুড়িগঙ্গা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65803" y="3312856"/>
            <a:ext cx="2667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(গ) শীতালক্ষা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123403" y="3312856"/>
            <a:ext cx="2667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(ঘ) কর্নফুলি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465803" y="4074856"/>
            <a:ext cx="8229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লালবাগ কেল্লা কিসের তৈরি ?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65803" y="4861681"/>
            <a:ext cx="25908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বাঁশের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4029997" y="4903468"/>
            <a:ext cx="25908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 কাঠের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48597" y="5699881"/>
            <a:ext cx="25908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(গ) ইটের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029997" y="5767356"/>
            <a:ext cx="26670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(ঘ) পাথরের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402223">
            <a:off x="4157980" y="2532281"/>
            <a:ext cx="738785" cy="105017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-Shape 14"/>
          <p:cNvSpPr/>
          <p:nvPr/>
        </p:nvSpPr>
        <p:spPr>
          <a:xfrm rot="19402223">
            <a:off x="870298" y="5691938"/>
            <a:ext cx="762920" cy="132156"/>
          </a:xfrm>
          <a:prstGeom prst="corne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Callout 15"/>
          <p:cNvSpPr/>
          <p:nvPr/>
        </p:nvSpPr>
        <p:spPr>
          <a:xfrm>
            <a:off x="7247603" y="2322256"/>
            <a:ext cx="1447800" cy="1524000"/>
          </a:xfrm>
          <a:prstGeom prst="leftArrowCallou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Callout 16"/>
          <p:cNvSpPr/>
          <p:nvPr/>
        </p:nvSpPr>
        <p:spPr>
          <a:xfrm>
            <a:off x="7230397" y="4967256"/>
            <a:ext cx="1447800" cy="1524000"/>
          </a:xfrm>
          <a:prstGeom prst="leftArrowCallou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1645674" y="240030"/>
            <a:ext cx="5638800" cy="990601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সঠিক উত্তরটি বল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238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848600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 লালবাগ কেল্লা কবে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কোথায় নির্মিত হয় ?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685800" y="4168676"/>
            <a:ext cx="7848600" cy="230832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উত্তর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লালবাগ কেল্লা ঢাকার দক্ষিণ-পশ্চিমে বুড়িগঙ্গা নদীর তীরে ১৬২৮ খ্রিষ্টাব্দে নির্মাণ করা হয়।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685800" y="2743200"/>
            <a:ext cx="7848600" cy="129540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715296" y="164690"/>
            <a:ext cx="7819103" cy="1206910"/>
          </a:xfrm>
          <a:prstGeom prst="horizontalScroll">
            <a:avLst/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133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81000" y="3744977"/>
            <a:ext cx="8382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2। লালবাগ কেল্লা সম্পর্কে ৩ টি বাক্য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81000" y="2721114"/>
            <a:ext cx="8382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লালবাগ কেল্লা কে নির্মাণ করেন?</a:t>
            </a:r>
          </a:p>
        </p:txBody>
      </p:sp>
      <p:sp>
        <p:nvSpPr>
          <p:cNvPr id="8" name="Flowchart: Off-page Connector 7"/>
          <p:cNvSpPr/>
          <p:nvPr/>
        </p:nvSpPr>
        <p:spPr>
          <a:xfrm>
            <a:off x="3124200" y="1066800"/>
            <a:ext cx="2438400" cy="914400"/>
          </a:xfrm>
          <a:prstGeom prst="flowChartOffpageConnector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6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06932"/>
            <a:ext cx="8839200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2819400" y="480731"/>
            <a:ext cx="3352800" cy="1143000"/>
          </a:xfrm>
          <a:prstGeom prst="flowChartPreparation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858000" cy="33337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219200" y="5376402"/>
            <a:ext cx="69342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 দেখা বাংলাদেশের যেকোন একটি ঐতিহাসিক নিদর্শন সম্পর্কে পাঁচটি বাক্য লিখ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8600" y="428178"/>
            <a:ext cx="990600" cy="60016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</a:p>
          <a:p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238491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628900" y="335280"/>
            <a:ext cx="3886200" cy="1371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066800" y="1783080"/>
            <a:ext cx="7239000" cy="40386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শ্রেণি:পঞ্চম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গাঁও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পাঠ্যাংশ:লালবাগ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সময়:৪০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তারিখ:২৫/০৭/২০২০খ্রী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88874"/>
            <a:ext cx="8839200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9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1752600" y="304800"/>
            <a:ext cx="6019800" cy="914400"/>
          </a:xfrm>
          <a:prstGeom prst="flowChartMulti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6" y="1828800"/>
            <a:ext cx="3830894" cy="3581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962400" cy="3581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8814"/>
            <a:ext cx="8839200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4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8" y="1371600"/>
            <a:ext cx="4343400" cy="438764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114800" cy="4191000"/>
          </a:xfrm>
          <a:prstGeom prst="rect">
            <a:avLst/>
          </a:prstGeom>
          <a:ln w="762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Multidocument 4"/>
          <p:cNvSpPr/>
          <p:nvPr/>
        </p:nvSpPr>
        <p:spPr>
          <a:xfrm>
            <a:off x="1752600" y="304800"/>
            <a:ext cx="6019800" cy="914400"/>
          </a:xfrm>
          <a:prstGeom prst="flowChartMulti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8814"/>
            <a:ext cx="8839200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9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1981200" y="609600"/>
            <a:ext cx="4953000" cy="762000"/>
          </a:xfrm>
          <a:prstGeom prst="flowChartPunchedCar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1981200" y="1569720"/>
            <a:ext cx="4953000" cy="12954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02280"/>
            <a:ext cx="5943600" cy="2971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8814"/>
            <a:ext cx="8839200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819400" y="457200"/>
            <a:ext cx="3276600" cy="1371600"/>
          </a:xfrm>
          <a:prstGeom prst="downArrowCallou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Extract 4"/>
          <p:cNvSpPr/>
          <p:nvPr/>
        </p:nvSpPr>
        <p:spPr>
          <a:xfrm>
            <a:off x="1866900" y="1828800"/>
            <a:ext cx="5181600" cy="3810000"/>
          </a:xfrm>
          <a:prstGeom prst="flowChartExtra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6639" y="2209800"/>
            <a:ext cx="7696200" cy="990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১৫.২.১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তিহাসিক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লালঅবাগ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304" y="3429000"/>
            <a:ext cx="7649496" cy="609600"/>
          </a:xfrm>
          <a:prstGeom prst="rect">
            <a:avLst/>
          </a:prstGeom>
          <a:solidFill>
            <a:srgbClr val="0070C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১৫.২.৩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343400"/>
            <a:ext cx="7696200" cy="6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১৫.২.৪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77183"/>
            <a:ext cx="8839200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 descr="E:\Picture\Scenery\burigong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439362"/>
            <a:ext cx="70866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4"/>
          <p:cNvSpPr txBox="1"/>
          <p:nvPr/>
        </p:nvSpPr>
        <p:spPr>
          <a:xfrm>
            <a:off x="3276600" y="402609"/>
            <a:ext cx="2286000" cy="70788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বুড়িগঙ্গা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4800" y="5511225"/>
            <a:ext cx="85344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লালবাগ কেল্লা ঢাকার দক্ষিণ-পশ্চিমে বুড়িগঙ্গা নদীর তীরে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 descr="E:\Picture\Scenery\IMG_20170302_145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5800" y="460802"/>
            <a:ext cx="7772400" cy="4572000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57425" y="5334000"/>
            <a:ext cx="462915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লালবাগ কেল্লা ইটের তৈরি।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268</Words>
  <Application>Microsoft Office PowerPoint</Application>
  <PresentationFormat>On-screen Show (4:3)</PresentationFormat>
  <Paragraphs>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70</cp:revision>
  <dcterms:created xsi:type="dcterms:W3CDTF">2006-08-16T00:00:00Z</dcterms:created>
  <dcterms:modified xsi:type="dcterms:W3CDTF">2020-07-25T09:49:56Z</dcterms:modified>
</cp:coreProperties>
</file>