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55A8-7C90-43B2-91FE-6C1CAC5822E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6175-C9D9-40C3-B152-4E02DBBA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36A5CE-70D3-4942-8AC5-AECA6491DD1F}"/>
              </a:ext>
            </a:extLst>
          </p:cNvPr>
          <p:cNvSpPr/>
          <p:nvPr/>
        </p:nvSpPr>
        <p:spPr>
          <a:xfrm>
            <a:off x="0" y="0"/>
            <a:ext cx="9144000" cy="7108648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pic>
        <p:nvPicPr>
          <p:cNvPr id="5" name="Picture 1" descr="C:\Users\hp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734"/>
            <a:ext cx="9143999" cy="688173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124200" y="2209800"/>
            <a:ext cx="28664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36A5CE-70D3-4942-8AC5-AECA6491DD1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pic>
        <p:nvPicPr>
          <p:cNvPr id="5" name="Picture 4" descr="চাকমা পাড়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276601"/>
            <a:ext cx="6096000" cy="3581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চাকমা পরিবার\বাড়ি\imag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6096000" cy="274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459468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আদাম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990599"/>
            <a:ext cx="2971800" cy="1981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38862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পাড়া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3733800"/>
            <a:ext cx="26670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2863"/>
            <a:ext cx="923607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চাকমা পরিবার\রাজা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629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-76200"/>
            <a:ext cx="6407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10668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0"/>
            <a:ext cx="2560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410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হেডম্যান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1038761"/>
            <a:ext cx="2209799" cy="12472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6781800" y="2895600"/>
            <a:ext cx="2209796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4200" y="5326559"/>
            <a:ext cx="1981200" cy="921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2863"/>
            <a:ext cx="923607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চাকমা পরিবার\রাজা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334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user\Desktop\চাকমা পরিবার\রাজা\image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1"/>
            <a:ext cx="53340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553200" y="1066800"/>
            <a:ext cx="76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400800" y="1066800"/>
            <a:ext cx="1143000" cy="495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2863"/>
            <a:ext cx="923607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চাকমা পরিবার\ভাষা\imag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6324600" cy="3457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চাকমা পরিবার\বিবাহ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484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2404408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477000" y="2209800"/>
            <a:ext cx="2362200" cy="2133600"/>
          </a:xfrm>
          <a:prstGeom prst="wedgeEllipseCallout">
            <a:avLst>
              <a:gd name="adj1" fmla="val -56076"/>
              <a:gd name="adj2" fmla="val 331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2863"/>
            <a:ext cx="924242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চাকমা পরিবার\অর্থ\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399"/>
            <a:ext cx="6134100" cy="23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চাকমা পরিবার\অর্থ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199"/>
            <a:ext cx="61341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at-gio-1972-300x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03733"/>
            <a:ext cx="6172200" cy="2378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2175808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অর্থনৈতক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6172200" y="2057399"/>
            <a:ext cx="2514600" cy="2209801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5876"/>
            <a:ext cx="924242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চাকমা পরিবার\ধর্ম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36" y="3352800"/>
            <a:ext cx="318746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চাকমা পরিবার\ধর্ম\inde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137136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ddha_pic-311x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24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629400" y="838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41148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705600" y="990600"/>
            <a:ext cx="1981200" cy="1828800"/>
          </a:xfrm>
          <a:prstGeom prst="wedgeRectCallout">
            <a:avLst>
              <a:gd name="adj1" fmla="val -5678"/>
              <a:gd name="adj2" fmla="val 1222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6858000" y="4191000"/>
            <a:ext cx="1600200" cy="1601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6038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চাকমা পরিবার\ব পূনিমা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867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চাকমা পরিবার\ব পূনিমা\imag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5867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57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4038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পূর্ণিমা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 flipH="1">
            <a:off x="6400800" y="609600"/>
            <a:ext cx="2362199" cy="205739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6629400" y="4038600"/>
            <a:ext cx="1752600" cy="156966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চাকমা পরিবার\মা পূনিমা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চাকমা পরিবার\মা পূনিমা\inde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477000" cy="365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685800"/>
            <a:ext cx="220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4267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মাঘী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পূর্ণিমা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781800" y="762000"/>
            <a:ext cx="2057400" cy="1895058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7162800" y="4343400"/>
            <a:ext cx="1295400" cy="149346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চাকমা পরিবার\ফানুস\inde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9342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7010400" y="2524542"/>
            <a:ext cx="213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ফানুস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086600" y="2524542"/>
            <a:ext cx="1981200" cy="2123658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চাকমা পরিবার\পোষাক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43312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চাকমা পরিবার\পোষাক\inde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-1"/>
            <a:ext cx="39766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চাকমা পরিবার\পোষাক\index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4175"/>
            <a:ext cx="3643311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চাকমা পরিবার\পোষাক\images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24175"/>
            <a:ext cx="397668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381000"/>
            <a:ext cx="99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পো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001000" y="457200"/>
            <a:ext cx="838200" cy="5715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36A5CE-70D3-4942-8AC5-AECA6491DD1F}"/>
              </a:ext>
            </a:extLst>
          </p:cNvPr>
          <p:cNvSpPr/>
          <p:nvPr/>
        </p:nvSpPr>
        <p:spPr>
          <a:xfrm>
            <a:off x="0" y="31845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251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Content Placeholder 3" descr="pict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981200"/>
            <a:ext cx="2473357" cy="3013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29200" y="21685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9575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838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চাকমা পরিবার\বাশ ও বেত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user\Desktop\চাকমা পরিবার\বাশ ও বেত\inde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5532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705600" y="1114485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1219200"/>
            <a:ext cx="22860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চাকমা পরিবার\খাবার\inde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7848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0" y="1295400"/>
            <a:ext cx="91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1447800"/>
            <a:ext cx="685800" cy="495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চাকমা পরিবার\খেলা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user\Desktop\চাকমা পরিবার\খেলা\inde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6629400" cy="388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362200" y="1143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হা-ডু-ডু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86400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কুস্তি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457200"/>
            <a:ext cx="83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র 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খে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67600" y="609600"/>
            <a:ext cx="685800" cy="563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চাকমা পরিবার\চাকমা\inde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705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user\Desktop\চাকমা পরিবার\চাকমা\index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99096"/>
            <a:ext cx="6705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934200" y="1237595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9530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4200" y="1295400"/>
            <a:ext cx="19812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চাকমা পরিবার\ভাষা\imag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3152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7696200" y="22860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য়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ম্প্র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48600" y="304800"/>
            <a:ext cx="7620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at-Pic2_DME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" y="1295400"/>
            <a:ext cx="4762501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চাকমা পরিবার\অর্থ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267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" y="76200"/>
            <a:ext cx="902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27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7866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545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16002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" y="2236857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" y="2846457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" y="3429000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4800" y="4141857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455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চাকমা পরিবার\বাড়ি\imag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257800" cy="3581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670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সামাজিক,অর্থনৈতিক,সাংস্কৃতিক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আসবে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 descr="Water li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0"/>
            <a:ext cx="9193213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90665" y="2644170"/>
            <a:ext cx="2962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ধন্যবাদ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65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3114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14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D36A5CE-70D3-4942-8AC5-AECA6491DD1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0" y="2667000"/>
            <a:ext cx="347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অধ্যায়-একাদশ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২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10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4572000" cy="533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চাকমা পরিবার\পোষাক\images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71599"/>
            <a:ext cx="28860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চাকমা পরিবার\চাকমা\inde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19475"/>
            <a:ext cx="3124199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864816"/>
            <a:ext cx="76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8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6A5CE-70D3-4942-8AC5-AECA6491DD1F}"/>
              </a:ext>
            </a:extLst>
          </p:cNvPr>
          <p:cNvSpPr/>
          <p:nvPr/>
        </p:nvSpPr>
        <p:spPr>
          <a:xfrm>
            <a:off x="18197" y="0"/>
            <a:ext cx="9125803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pic>
        <p:nvPicPr>
          <p:cNvPr id="2050" name="Picture 2" descr="C:\Users\user\Desktop\চাকমা পরিবার\চাকমা\inde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4876800" cy="525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97" y="304800"/>
            <a:ext cx="9125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97" y="2520077"/>
            <a:ext cx="3182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905000"/>
            <a:ext cx="60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" y="2057400"/>
            <a:ext cx="3200400" cy="3047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8153400" y="2057400"/>
            <a:ext cx="838200" cy="326392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6A5CE-70D3-4942-8AC5-AECA6491DD1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21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8476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240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সামাজিক,অর্থনৈতিক,ধর্মীয়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1981200"/>
            <a:ext cx="9144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185" y="3581400"/>
            <a:ext cx="9144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236076" cy="6950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7" name="Picture 3" descr="C:\Users\user\Desktop\চাকমা পরিবার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21388"/>
            <a:ext cx="5715000" cy="48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19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ঈষ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হলদেটে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685800"/>
            <a:ext cx="1371600" cy="1829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7467600" y="1905000"/>
            <a:ext cx="1676400" cy="7225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3276600"/>
            <a:ext cx="158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চ্যাপ্টা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" y="3203575"/>
            <a:ext cx="1143000" cy="83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990186">
            <a:off x="4174805" y="5152415"/>
            <a:ext cx="1337808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0402">
            <a:off x="6397345" y="1458948"/>
            <a:ext cx="592137" cy="156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3221">
            <a:off x="855617" y="2304215"/>
            <a:ext cx="266904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3533">
            <a:off x="1497666" y="1044494"/>
            <a:ext cx="1572926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 Diagonal Corner Rectangle 19"/>
          <p:cNvSpPr/>
          <p:nvPr/>
        </p:nvSpPr>
        <p:spPr>
          <a:xfrm flipV="1">
            <a:off x="3581401" y="6037629"/>
            <a:ext cx="2133600" cy="51557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762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 animBg="1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6A5CE-70D3-4942-8AC5-AECA6491DD1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pic>
        <p:nvPicPr>
          <p:cNvPr id="2" name="Picture 2" descr="C:\Users\user\Desktop\চাকমা পরিবার\চাকমা\index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708183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1331416"/>
            <a:ext cx="182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791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36A5CE-70D3-4942-8AC5-AECA6491DD1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889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-76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nipig_1354351866_1-chakm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599"/>
            <a:ext cx="61722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চাকমা পরিবার.jpg"/>
          <p:cNvPicPr>
            <a:picLocks noChangeAspect="1"/>
          </p:cNvPicPr>
          <p:nvPr/>
        </p:nvPicPr>
        <p:blipFill>
          <a:blip r:embed="rId3" cstate="print"/>
          <a:srcRect t="9187" b="6890"/>
          <a:stretch>
            <a:fillRect/>
          </a:stretch>
        </p:blipFill>
        <p:spPr>
          <a:xfrm>
            <a:off x="0" y="3657600"/>
            <a:ext cx="6172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2448342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00800" y="2209800"/>
            <a:ext cx="2514600" cy="2286000"/>
          </a:xfrm>
          <a:prstGeom prst="wedgeEllipseCallout">
            <a:avLst>
              <a:gd name="adj1" fmla="val -73478"/>
              <a:gd name="adj2" fmla="val 134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273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2020-07-02T08:06:53Z</dcterms:created>
  <dcterms:modified xsi:type="dcterms:W3CDTF">2020-07-07T14:32:43Z</dcterms:modified>
</cp:coreProperties>
</file>