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67" r:id="rId4"/>
    <p:sldId id="258" r:id="rId5"/>
    <p:sldId id="257" r:id="rId6"/>
    <p:sldId id="285" r:id="rId7"/>
    <p:sldId id="281" r:id="rId8"/>
    <p:sldId id="260" r:id="rId9"/>
    <p:sldId id="282" r:id="rId10"/>
    <p:sldId id="283" r:id="rId11"/>
    <p:sldId id="284" r:id="rId12"/>
    <p:sldId id="261" r:id="rId13"/>
    <p:sldId id="262" r:id="rId14"/>
    <p:sldId id="263" r:id="rId15"/>
    <p:sldId id="266" r:id="rId16"/>
    <p:sldId id="287" r:id="rId17"/>
    <p:sldId id="268" r:id="rId18"/>
    <p:sldId id="264" r:id="rId19"/>
    <p:sldId id="269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4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3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2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2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3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8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5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18EF-D068-40B0-B372-008728F8AB06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usharbd89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956" y="261717"/>
            <a:ext cx="3317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264">
            <a:off x="7752498" y="2374140"/>
            <a:ext cx="3517086" cy="2920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792">
            <a:off x="1050878" y="2333766"/>
            <a:ext cx="3001370" cy="3001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22" y="2799311"/>
            <a:ext cx="2993979" cy="29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93" y="184091"/>
            <a:ext cx="1998588" cy="71666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Key word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5357" y="420268"/>
            <a:ext cx="222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Folk music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7" y="1357070"/>
            <a:ext cx="4148919" cy="369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89464" y="5347231"/>
            <a:ext cx="1020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 that originates in traditional popular culture.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2858" y="5952157"/>
            <a:ext cx="4239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likes Folk music.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0925" y="432595"/>
            <a:ext cx="62779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93" y="184091"/>
            <a:ext cx="1998588" cy="71666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Key word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0" y="1300349"/>
            <a:ext cx="4067033" cy="4067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3874" y="315977"/>
            <a:ext cx="147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b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7832" y="377393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2898" y="5428883"/>
            <a:ext cx="365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</a:t>
            </a:r>
            <a:r>
              <a:rPr lang="en-US" sz="3200" dirty="0"/>
              <a:t>a flower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1051" y="5972282"/>
            <a:ext cx="766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loves to watch the full bloom flowers.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8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1433015"/>
            <a:ext cx="3548418" cy="411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Callout 5"/>
          <p:cNvSpPr/>
          <p:nvPr/>
        </p:nvSpPr>
        <p:spPr>
          <a:xfrm rot="3013443">
            <a:off x="6521459" y="1878205"/>
            <a:ext cx="3562676" cy="3343546"/>
          </a:xfrm>
          <a:prstGeom prst="cloudCallou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09390" y="2644726"/>
            <a:ext cx="1758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aloud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7286" y="313899"/>
            <a:ext cx="3452882" cy="646331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4006" y="464234"/>
            <a:ext cx="3221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03 minutes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5" y="1075925"/>
            <a:ext cx="2015320" cy="4709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24" y="1075925"/>
            <a:ext cx="1928090" cy="474606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246966" y="1914905"/>
            <a:ext cx="3289111" cy="3350530"/>
            <a:chOff x="4449170" y="507218"/>
            <a:chExt cx="3289111" cy="3350530"/>
          </a:xfrm>
        </p:grpSpPr>
        <p:sp>
          <p:nvSpPr>
            <p:cNvPr id="11" name="Rounded Rectangular Callout 10"/>
            <p:cNvSpPr/>
            <p:nvPr/>
          </p:nvSpPr>
          <p:spPr>
            <a:xfrm rot="5400000">
              <a:off x="4418461" y="537927"/>
              <a:ext cx="3350530" cy="3289111"/>
            </a:xfrm>
            <a:prstGeom prst="wedgeRoundRectCallout">
              <a:avLst>
                <a:gd name="adj1" fmla="val -4103"/>
                <a:gd name="adj2" fmla="val 81587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44317" y="1795401"/>
              <a:ext cx="2498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are you?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46966" y="1892312"/>
            <a:ext cx="3350530" cy="3289111"/>
            <a:chOff x="12652836" y="2265744"/>
            <a:chExt cx="3350530" cy="3289111"/>
          </a:xfrm>
        </p:grpSpPr>
        <p:sp>
          <p:nvSpPr>
            <p:cNvPr id="32" name="Rounded Rectangular Callout 31"/>
            <p:cNvSpPr/>
            <p:nvPr/>
          </p:nvSpPr>
          <p:spPr>
            <a:xfrm rot="10800000">
              <a:off x="12652836" y="2265744"/>
              <a:ext cx="3350530" cy="3289111"/>
            </a:xfrm>
            <a:prstGeom prst="wedgeRoundRectCallout">
              <a:avLst>
                <a:gd name="adj1" fmla="val -81089"/>
                <a:gd name="adj2" fmla="val 19761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902135" y="3283060"/>
              <a:ext cx="29680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am fine and you?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38927" y="1921018"/>
            <a:ext cx="3289111" cy="3350530"/>
            <a:chOff x="4638503" y="3402024"/>
            <a:chExt cx="3289111" cy="3350530"/>
          </a:xfrm>
        </p:grpSpPr>
        <p:sp>
          <p:nvSpPr>
            <p:cNvPr id="14" name="Rounded Rectangular Callout 13"/>
            <p:cNvSpPr/>
            <p:nvPr/>
          </p:nvSpPr>
          <p:spPr>
            <a:xfrm rot="5400000">
              <a:off x="4607794" y="3432733"/>
              <a:ext cx="3350530" cy="3289111"/>
            </a:xfrm>
            <a:prstGeom prst="wedgeRoundRectCallout">
              <a:avLst>
                <a:gd name="adj1" fmla="val -4103"/>
                <a:gd name="adj2" fmla="val 81587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44317" y="4217999"/>
              <a:ext cx="281695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am ok. I have just finished a course on photography.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38927" y="1877833"/>
            <a:ext cx="3350530" cy="3289111"/>
            <a:chOff x="12652836" y="2265744"/>
            <a:chExt cx="3350530" cy="3289111"/>
          </a:xfrm>
        </p:grpSpPr>
        <p:sp>
          <p:nvSpPr>
            <p:cNvPr id="26" name="Rounded Rectangular Callout 25"/>
            <p:cNvSpPr/>
            <p:nvPr/>
          </p:nvSpPr>
          <p:spPr>
            <a:xfrm rot="10800000">
              <a:off x="12652836" y="2265744"/>
              <a:ext cx="3350530" cy="3289111"/>
            </a:xfrm>
            <a:prstGeom prst="wedgeRoundRectCallout">
              <a:avLst>
                <a:gd name="adj1" fmla="val -81089"/>
                <a:gd name="adj2" fmla="val 19761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02135" y="3283060"/>
              <a:ext cx="29680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Great. Did you like the course?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27553" y="1901256"/>
            <a:ext cx="3289111" cy="3350530"/>
            <a:chOff x="986174" y="3500650"/>
            <a:chExt cx="3289111" cy="3350530"/>
          </a:xfrm>
        </p:grpSpPr>
        <p:sp>
          <p:nvSpPr>
            <p:cNvPr id="13" name="Rounded Rectangular Callout 12"/>
            <p:cNvSpPr/>
            <p:nvPr/>
          </p:nvSpPr>
          <p:spPr>
            <a:xfrm rot="5400000">
              <a:off x="955465" y="3531359"/>
              <a:ext cx="3350530" cy="3289111"/>
            </a:xfrm>
            <a:prstGeom prst="wedgeRoundRectCallout">
              <a:avLst>
                <a:gd name="adj1" fmla="val -4103"/>
                <a:gd name="adj2" fmla="val 81587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14651" y="4249401"/>
              <a:ext cx="275820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Yes, I love. What shorts of things do you like?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46964" y="1891279"/>
            <a:ext cx="3350530" cy="3289111"/>
            <a:chOff x="3778791" y="3494399"/>
            <a:chExt cx="3350530" cy="3289111"/>
          </a:xfrm>
        </p:grpSpPr>
        <p:sp>
          <p:nvSpPr>
            <p:cNvPr id="29" name="Rounded Rectangular Callout 28"/>
            <p:cNvSpPr/>
            <p:nvPr/>
          </p:nvSpPr>
          <p:spPr>
            <a:xfrm rot="10800000">
              <a:off x="3778791" y="3494399"/>
              <a:ext cx="3350530" cy="3289111"/>
            </a:xfrm>
            <a:prstGeom prst="wedgeRoundRectCallout">
              <a:avLst>
                <a:gd name="adj1" fmla="val -81089"/>
                <a:gd name="adj2" fmla="val 19761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42150" y="4118462"/>
              <a:ext cx="296806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like fishing. Would you like to come with me next time?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74186" y="1901255"/>
            <a:ext cx="3289111" cy="3350530"/>
            <a:chOff x="7414304" y="3501225"/>
            <a:chExt cx="3289111" cy="3350530"/>
          </a:xfrm>
        </p:grpSpPr>
        <p:sp>
          <p:nvSpPr>
            <p:cNvPr id="12" name="Rounded Rectangular Callout 11"/>
            <p:cNvSpPr/>
            <p:nvPr/>
          </p:nvSpPr>
          <p:spPr>
            <a:xfrm rot="5400000">
              <a:off x="7383595" y="3531934"/>
              <a:ext cx="3350530" cy="3289111"/>
            </a:xfrm>
            <a:prstGeom prst="wedgeRoundRectCallout">
              <a:avLst>
                <a:gd name="adj1" fmla="val -4103"/>
                <a:gd name="adj2" fmla="val 81587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42945" y="4376278"/>
              <a:ext cx="24594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am not sure but I try my best.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46961" y="1926109"/>
            <a:ext cx="3350530" cy="3289111"/>
            <a:chOff x="12652836" y="2265744"/>
            <a:chExt cx="3350530" cy="3289111"/>
          </a:xfrm>
        </p:grpSpPr>
        <p:sp>
          <p:nvSpPr>
            <p:cNvPr id="15" name="Rounded Rectangular Callout 14"/>
            <p:cNvSpPr/>
            <p:nvPr/>
          </p:nvSpPr>
          <p:spPr>
            <a:xfrm rot="10800000">
              <a:off x="12652836" y="2265744"/>
              <a:ext cx="3350530" cy="3289111"/>
            </a:xfrm>
            <a:prstGeom prst="wedgeRoundRectCallout">
              <a:avLst>
                <a:gd name="adj1" fmla="val -81089"/>
                <a:gd name="adj2" fmla="val 19761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902135" y="3283060"/>
              <a:ext cx="29680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Sounds great. Thanks!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02173" y="227514"/>
            <a:ext cx="7792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and understand the conversations.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7" y="1858472"/>
            <a:ext cx="4111610" cy="36825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3727" y="3037245"/>
            <a:ext cx="4544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out a dialogue in pairs on the basis of your likes and dislikes.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5211" y="276437"/>
            <a:ext cx="3221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04 minutes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393" y="399278"/>
            <a:ext cx="2224583" cy="646331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works</a:t>
            </a:r>
          </a:p>
        </p:txBody>
      </p:sp>
    </p:spTree>
    <p:extLst>
      <p:ext uri="{BB962C8B-B14F-4D97-AF65-F5344CB8AC3E}">
        <p14:creationId xmlns:p14="http://schemas.microsoft.com/office/powerpoint/2010/main" val="3030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6" y="1007697"/>
            <a:ext cx="3144973" cy="3564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89" y="1105333"/>
            <a:ext cx="3147179" cy="3466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80" y="1007697"/>
            <a:ext cx="3144974" cy="3564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1318" y="4640240"/>
            <a:ext cx="31449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class seven student of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Sundarpur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1193" y="4640239"/>
            <a:ext cx="3144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likes listening to music.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5481" y="4640239"/>
            <a:ext cx="3144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likes folk song.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7468" y="221846"/>
            <a:ext cx="343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8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1115005"/>
            <a:ext cx="3057100" cy="3388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25" y="1115005"/>
            <a:ext cx="3116239" cy="323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44" y="1115005"/>
            <a:ext cx="3283006" cy="323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1318" y="4640240"/>
            <a:ext cx="3144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Kobita’s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does not like pop music.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6092" y="4640240"/>
            <a:ext cx="3144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Kobita’s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singer 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arida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Parvin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3944" y="4640240"/>
            <a:ext cx="3144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likes gardening.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7468" y="221846"/>
            <a:ext cx="343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4156" y="1069898"/>
            <a:ext cx="6219142" cy="619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6272" y="1913265"/>
            <a:ext cx="6094910" cy="584775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What class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reads in?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6272" y="2734777"/>
            <a:ext cx="6124963" cy="584775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What does she like?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3514" y="3567998"/>
            <a:ext cx="6124964" cy="584775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Who is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Kobita’s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favorite singer?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6466" y="5110937"/>
            <a:ext cx="556420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reads in class seven.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6466" y="5659365"/>
            <a:ext cx="418578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She likes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gerdening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9207" y="6163158"/>
            <a:ext cx="321678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Farida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Parvin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33851" y="4384216"/>
            <a:ext cx="3521122" cy="6005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Match 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69895" y="286603"/>
            <a:ext cx="26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4" y="210089"/>
            <a:ext cx="2162468" cy="1543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8365211" y="276437"/>
            <a:ext cx="3221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05 minutes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3851" y="252938"/>
            <a:ext cx="4319752" cy="584775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7024" y="905953"/>
            <a:ext cx="4593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answer.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433" y="1267995"/>
            <a:ext cx="348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read in-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189" y="1902302"/>
            <a:ext cx="2073352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Class Six.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4126" y="1891457"/>
            <a:ext cx="2468636" cy="5232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Class Seven.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6868" y="1886159"/>
            <a:ext cx="2291214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04667" y="1884327"/>
            <a:ext cx="2244724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433" y="2556697"/>
            <a:ext cx="278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likes-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753" y="3246319"/>
            <a:ext cx="2066788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Music.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4126" y="3235595"/>
            <a:ext cx="2468636" cy="5232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Gardening.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6868" y="3231363"/>
            <a:ext cx="2359954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Folk songs.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04667" y="3246319"/>
            <a:ext cx="2359955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All.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433" y="3994958"/>
            <a:ext cx="453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3. Who adore the flowers? 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753" y="4805152"/>
            <a:ext cx="2066788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Rahim.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4126" y="4805152"/>
            <a:ext cx="2468636" cy="5232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Narayon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6868" y="4805152"/>
            <a:ext cx="2359954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Mukul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04666" y="4805152"/>
            <a:ext cx="2359955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0151" y="5763268"/>
            <a:ext cx="170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9284" y="5815151"/>
            <a:ext cx="709683" cy="559558"/>
          </a:xfrm>
          <a:prstGeom prst="rect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28519" y="5815151"/>
            <a:ext cx="709683" cy="5595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17754" y="5823180"/>
            <a:ext cx="709683" cy="5595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9895" y="286603"/>
            <a:ext cx="26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8306" y="3840438"/>
            <a:ext cx="9490842" cy="160718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what you adore, love and like?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30567" y="1217587"/>
            <a:ext cx="3421944" cy="2208001"/>
            <a:chOff x="4130567" y="1217587"/>
            <a:chExt cx="3421944" cy="2208001"/>
          </a:xfrm>
        </p:grpSpPr>
        <p:sp>
          <p:nvSpPr>
            <p:cNvPr id="7" name="Right Arrow 6"/>
            <p:cNvSpPr/>
            <p:nvPr/>
          </p:nvSpPr>
          <p:spPr>
            <a:xfrm rot="16200000">
              <a:off x="4737538" y="610616"/>
              <a:ext cx="2208001" cy="342194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01600" h="1016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677469" y="2415654"/>
              <a:ext cx="327546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11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4755" y="114025"/>
            <a:ext cx="183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Identity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3" y="1460310"/>
            <a:ext cx="2094806" cy="248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330053" y="925970"/>
            <a:ext cx="8256895" cy="3539430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Ebnulhassan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Tushar</a:t>
            </a:r>
            <a:endParaRPr lang="en-US" sz="2800" b="1" dirty="0" smtClean="0"/>
          </a:p>
          <a:p>
            <a:pPr algn="ctr"/>
            <a:r>
              <a:rPr lang="en-US" sz="2800" dirty="0" smtClean="0"/>
              <a:t>Assistant Teacher (English)</a:t>
            </a:r>
          </a:p>
          <a:p>
            <a:pPr algn="ctr"/>
            <a:r>
              <a:rPr lang="en-US" sz="2800" dirty="0" err="1" smtClean="0"/>
              <a:t>Ranachandi</a:t>
            </a:r>
            <a:r>
              <a:rPr lang="en-US" sz="2800" dirty="0" smtClean="0"/>
              <a:t> High School and College</a:t>
            </a:r>
          </a:p>
          <a:p>
            <a:pPr algn="ctr"/>
            <a:r>
              <a:rPr lang="en-US" sz="2800" dirty="0" err="1" smtClean="0"/>
              <a:t>Kishoreganj</a:t>
            </a:r>
            <a:r>
              <a:rPr lang="en-US" sz="2800" dirty="0" smtClean="0"/>
              <a:t>, </a:t>
            </a:r>
            <a:r>
              <a:rPr lang="en-US" sz="2800" dirty="0" err="1" smtClean="0"/>
              <a:t>Nilphamari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800" dirty="0" smtClean="0"/>
              <a:t>District Ambassador(ICT4E),Best content maker of the week (Teachers Portal), MIE Expert (2018-2019)</a:t>
            </a:r>
          </a:p>
          <a:p>
            <a:pPr algn="ctr"/>
            <a:r>
              <a:rPr lang="en-US" sz="2800" dirty="0" smtClean="0"/>
              <a:t>E-mail: </a:t>
            </a:r>
            <a:r>
              <a:rPr lang="en-US" sz="2800" dirty="0" smtClean="0">
                <a:hlinkClick r:id="rId3"/>
              </a:rPr>
              <a:t>tusharbd89@gmail.com</a:t>
            </a:r>
            <a:endParaRPr lang="en-US" sz="2800" dirty="0" smtClean="0"/>
          </a:p>
          <a:p>
            <a:pPr algn="ctr"/>
            <a:r>
              <a:rPr lang="en-US" sz="2800" dirty="0" smtClean="0"/>
              <a:t>Contact no: 01719-245814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14149" y="4764976"/>
            <a:ext cx="4353636" cy="172119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English For Today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Class: Seven</a:t>
            </a:r>
            <a:endParaRPr lang="bn-BD" sz="3600" dirty="0" smtClean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Time: </a:t>
            </a:r>
            <a:r>
              <a:rPr lang="en-US" sz="3600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45</a:t>
            </a:r>
            <a:r>
              <a:rPr lang="bn-BD" sz="3600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 minutes</a:t>
            </a:r>
            <a:endParaRPr lang="en-US" sz="3600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09" y="4772716"/>
            <a:ext cx="1536925" cy="177549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33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727" y="719920"/>
            <a:ext cx="4109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all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7" y="2019659"/>
            <a:ext cx="5677469" cy="38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4241" y="534614"/>
            <a:ext cx="368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Lets enjoy the video?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7188" y="5311269"/>
            <a:ext cx="731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can you guess what is our todays topic?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1348" y="4552508"/>
            <a:ext cx="542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video?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2383" y="4639501"/>
            <a:ext cx="216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Folk Song.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4927" y="421944"/>
            <a:ext cx="3657600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Today`s topic</a:t>
            </a:r>
          </a:p>
        </p:txBody>
      </p:sp>
      <p:sp>
        <p:nvSpPr>
          <p:cNvPr id="2" name="Rectangle 1"/>
          <p:cNvSpPr/>
          <p:nvPr/>
        </p:nvSpPr>
        <p:spPr>
          <a:xfrm>
            <a:off x="5752534" y="2279179"/>
            <a:ext cx="4360457" cy="272954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Unit-Eight</a:t>
            </a:r>
            <a:endParaRPr lang="en-US" sz="3600" dirty="0"/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Lesson-One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folk songs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49" y="2142699"/>
            <a:ext cx="3864125" cy="30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18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7576" y="1255591"/>
            <a:ext cx="9763837" cy="3957853"/>
            <a:chOff x="907576" y="1255591"/>
            <a:chExt cx="9763837" cy="3957853"/>
          </a:xfrm>
        </p:grpSpPr>
        <p:sp>
          <p:nvSpPr>
            <p:cNvPr id="6" name="Flowchart: Delay 5"/>
            <p:cNvSpPr/>
            <p:nvPr/>
          </p:nvSpPr>
          <p:spPr>
            <a:xfrm rot="10800000">
              <a:off x="907576" y="1255592"/>
              <a:ext cx="2729552" cy="3957852"/>
            </a:xfrm>
            <a:prstGeom prst="flowChartDelay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540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77126" y="1255591"/>
              <a:ext cx="9694287" cy="3957853"/>
              <a:chOff x="977126" y="1255591"/>
              <a:chExt cx="9694287" cy="395785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77126" y="2086219"/>
                <a:ext cx="259045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 smtClean="0"/>
                  <a:t>Learning Outcomes</a:t>
                </a:r>
                <a:endParaRPr lang="en-US" sz="44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622344" y="1255591"/>
                <a:ext cx="7049069" cy="395785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5080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7780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 smtClean="0">
                    <a:solidFill>
                      <a:schemeClr val="tx1"/>
                    </a:solidFill>
                  </a:rPr>
                  <a:t>After we have studied this unit, we will be able to—</a:t>
                </a:r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Read and understand texts and dialogues.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Listen to and understand conversation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   on familiar, everyday topics.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3.  Ask and answer question about like         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   and dislikes.</a:t>
                </a:r>
                <a:endParaRPr lang="bn-BD" sz="3200" dirty="0" smtClean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42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9488" y="177421"/>
            <a:ext cx="4708477" cy="646331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model reading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 rot="3013443">
            <a:off x="6521459" y="1878205"/>
            <a:ext cx="3562676" cy="3343546"/>
          </a:xfrm>
          <a:prstGeom prst="cloudCallou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32020" y="2640759"/>
            <a:ext cx="2831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attentively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16" y="1403036"/>
            <a:ext cx="4023343" cy="43225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72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93" y="184091"/>
            <a:ext cx="1998588" cy="71666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Key word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3225" y="542421"/>
            <a:ext cx="120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h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3923" y="59595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05" y="1601377"/>
            <a:ext cx="3297641" cy="3539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8424" y="5472752"/>
            <a:ext cx="949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game of strategic skill for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players.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2486" y="6018368"/>
            <a:ext cx="368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Rahim likes chess.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93" y="184091"/>
            <a:ext cx="1998588" cy="71666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Key word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3634" y="468380"/>
            <a:ext cx="247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graph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5226" y="455968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206" y="5205025"/>
            <a:ext cx="1104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or practice of taking and processing photographs.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1881" y="5789800"/>
            <a:ext cx="684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Photography is one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Rahim's hobby.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68" y="1637930"/>
            <a:ext cx="3273777" cy="33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93" y="184091"/>
            <a:ext cx="1998588" cy="71666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Key word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4629" y="506595"/>
            <a:ext cx="1426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416371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07878" y="506595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04" y="1335042"/>
            <a:ext cx="4367283" cy="368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74663" y="5996790"/>
            <a:ext cx="3841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adored his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9995" y="5412015"/>
            <a:ext cx="784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respect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someone deeply.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539</Words>
  <Application>Microsoft Office PowerPoint</Application>
  <PresentationFormat>Widescreen</PresentationFormat>
  <Paragraphs>107</Paragraphs>
  <Slides>20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TEAMOS(aXeSwY &amp; tomeCar)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OS</cp:lastModifiedBy>
  <cp:revision>166</cp:revision>
  <dcterms:created xsi:type="dcterms:W3CDTF">2018-09-04T02:22:05Z</dcterms:created>
  <dcterms:modified xsi:type="dcterms:W3CDTF">2020-07-26T17:01:22Z</dcterms:modified>
</cp:coreProperties>
</file>