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4"/>
  </p:notesMasterIdLst>
  <p:sldIdLst>
    <p:sldId id="310" r:id="rId2"/>
    <p:sldId id="279" r:id="rId3"/>
    <p:sldId id="278" r:id="rId4"/>
    <p:sldId id="277" r:id="rId5"/>
    <p:sldId id="293" r:id="rId6"/>
    <p:sldId id="285" r:id="rId7"/>
    <p:sldId id="296" r:id="rId8"/>
    <p:sldId id="306" r:id="rId9"/>
    <p:sldId id="287" r:id="rId10"/>
    <p:sldId id="297" r:id="rId11"/>
    <p:sldId id="272" r:id="rId12"/>
    <p:sldId id="271" r:id="rId13"/>
    <p:sldId id="270" r:id="rId14"/>
    <p:sldId id="269" r:id="rId15"/>
    <p:sldId id="268" r:id="rId16"/>
    <p:sldId id="290" r:id="rId17"/>
    <p:sldId id="304" r:id="rId18"/>
    <p:sldId id="305" r:id="rId19"/>
    <p:sldId id="291" r:id="rId20"/>
    <p:sldId id="284" r:id="rId21"/>
    <p:sldId id="283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CC"/>
    <a:srgbClr val="FF0066"/>
    <a:srgbClr val="FF99FF"/>
    <a:srgbClr val="6699FF"/>
    <a:srgbClr val="FFFFCC"/>
    <a:srgbClr val="00FFCC"/>
    <a:srgbClr val="33CC33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5" d="100"/>
          <a:sy n="65" d="100"/>
        </p:scale>
        <p:origin x="-152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177E5-010E-4F63-B788-5C2F973A057A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D42F5-FDC4-4263-B8A7-49B9D05800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07A81-3579-4F1E-8B48-858138CAF14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9059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2790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531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4630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4164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313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4905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1190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3369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8752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2785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73742-5F83-4C5A-9F6F-33DD05A122D0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64F6E-4B97-44AF-B8B8-04B88F8B6F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0953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630"/>
            <a:ext cx="1357310" cy="146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21442" y="-51639"/>
            <a:ext cx="1279371" cy="137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482" y="5448660"/>
            <a:ext cx="1357310" cy="146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MOTIAR\Flower\kk1150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62643" y="5181600"/>
            <a:ext cx="1467066" cy="157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639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45" y="1"/>
            <a:ext cx="9189045" cy="68509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44800" y="1587501"/>
            <a:ext cx="3708400" cy="1359973"/>
          </a:xfrm>
          <a:prstGeom prst="rect">
            <a:avLst/>
          </a:prstGeom>
          <a:noFill/>
          <a:ln>
            <a:noFill/>
          </a:ln>
        </p:spPr>
        <p:txBody>
          <a:bodyPr wrap="square" lIns="66662" tIns="33330" rIns="66662" bIns="3333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400" b="1" spc="36" dirty="0" smtClean="0">
                <a:ln w="11430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400" b="1" spc="36" dirty="0">
              <a:ln w="11430">
                <a:solidFill>
                  <a:schemeClr val="bg1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252"/>
          <a:stretch/>
        </p:blipFill>
        <p:spPr>
          <a:xfrm>
            <a:off x="4572001" y="3463"/>
            <a:ext cx="4572001" cy="6854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126"/>
          <a:stretch/>
        </p:blipFill>
        <p:spPr>
          <a:xfrm>
            <a:off x="-13854" y="0"/>
            <a:ext cx="463665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43212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381000"/>
            <a:ext cx="5486400" cy="83099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বাটনের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মেনুসমূহ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600200"/>
            <a:ext cx="2286000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58762" y="1752600"/>
            <a:ext cx="2332038" cy="549275"/>
          </a:xfrm>
          <a:prstGeom prst="wedgeRectCallout">
            <a:avLst>
              <a:gd name="adj1" fmla="val 84731"/>
              <a:gd name="adj2" fmla="val 37412"/>
            </a:avLst>
          </a:prstGeom>
          <a:solidFill>
            <a:srgbClr val="66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বুকশীট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আনার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228600" y="2667001"/>
            <a:ext cx="2362200" cy="381000"/>
          </a:xfrm>
          <a:prstGeom prst="wedgeRectCallout">
            <a:avLst>
              <a:gd name="adj1" fmla="val 77352"/>
              <a:gd name="adj2" fmla="val -36352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 algn="just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সেভ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2000" b="1" dirty="0">
              <a:latin typeface="TonnyBanglaMJ" pitchFamily="2" charset="0"/>
              <a:cs typeface="TonnyBanglaMJ" pitchFamily="2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52400" y="5715000"/>
            <a:ext cx="2362200" cy="304800"/>
          </a:xfrm>
          <a:prstGeom prst="wedgeRectCallout">
            <a:avLst>
              <a:gd name="adj1" fmla="val 88769"/>
              <a:gd name="adj2" fmla="val 26033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ফইল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গুটিয়ে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ফেলা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 </a:t>
            </a:r>
            <a:r>
              <a:rPr lang="en-US" sz="2000" b="1" dirty="0" smtClean="0"/>
              <a:t> </a:t>
            </a:r>
            <a:endParaRPr lang="en-US" sz="2000" b="1" dirty="0">
              <a:latin typeface="TonnyBanglaMJ" pitchFamily="2" charset="0"/>
              <a:cs typeface="TonnyBanglaMJ" pitchFamily="2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5562600" y="1981200"/>
            <a:ext cx="3200400" cy="609600"/>
          </a:xfrm>
          <a:prstGeom prst="wedgeRectCallout">
            <a:avLst>
              <a:gd name="adj1" fmla="val -79074"/>
              <a:gd name="adj2" fmla="val 140235"/>
            </a:avLst>
          </a:pr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১ম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5791200" y="2971800"/>
            <a:ext cx="2743200" cy="690563"/>
          </a:xfrm>
          <a:prstGeom prst="wedgeRectCallout">
            <a:avLst>
              <a:gd name="adj1" fmla="val -86719"/>
              <a:gd name="adj2" fmla="val 52671"/>
            </a:avLst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/>
            <a:r>
              <a:rPr lang="en-US" sz="2000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ডকুমেন্টটি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6019800" y="4343400"/>
            <a:ext cx="2743200" cy="457200"/>
          </a:xfrm>
          <a:prstGeom prst="wedgeRectCallout">
            <a:avLst>
              <a:gd name="adj1" fmla="val -87620"/>
              <a:gd name="adj2" fmla="val 106256"/>
            </a:avLst>
          </a:prstGeom>
          <a:solidFill>
            <a:srgbClr val="FFCC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অন্যস্থানের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পাঠানোর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304800" y="4191000"/>
            <a:ext cx="1828800" cy="381000"/>
          </a:xfrm>
          <a:prstGeom prst="wedgeRectCallout">
            <a:avLst>
              <a:gd name="adj1" fmla="val 118586"/>
              <a:gd name="adj2" fmla="val -59701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প্রিন্ট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5791200" y="5576888"/>
            <a:ext cx="3200400" cy="442912"/>
          </a:xfrm>
          <a:prstGeom prst="wedgeRectCallout">
            <a:avLst>
              <a:gd name="adj1" fmla="val -82601"/>
              <a:gd name="adj2" fmla="val -4582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বিভ্ন্নি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6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235803"/>
            <a:ext cx="5486400" cy="83099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কুইক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অ্যাকসেস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টুলবার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371600"/>
            <a:ext cx="8534400" cy="107721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বাটনের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কুইক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অ্যাকসেস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টুলবারের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সচরাচর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বাটনগুলো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C:\Users\Motiar\Desktop\Capture 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7924800" cy="36952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otiar\Desktop\Capture 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4279"/>
          <a:stretch/>
        </p:blipFill>
        <p:spPr bwMode="auto">
          <a:xfrm>
            <a:off x="459658" y="2743200"/>
            <a:ext cx="7924800" cy="2113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2743200"/>
            <a:ext cx="1447800" cy="2113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26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533400"/>
            <a:ext cx="4343400" cy="83099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রিবন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E:\MOTIAR\Motiar D. Content\Class Viii\Picture\পাঠ ২৩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8305800" cy="13335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2400" y="4494074"/>
            <a:ext cx="8534400" cy="120032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এক্সেলে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কমান্ডকে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গুচ্ছাকারে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সাজানো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রিবন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133600"/>
            <a:ext cx="8229600" cy="60960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2743200"/>
            <a:ext cx="8305800" cy="190500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914400" y="1981200"/>
            <a:ext cx="457200" cy="1295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" y="3276600"/>
            <a:ext cx="1295400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মেনু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ট্যাব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3124200"/>
            <a:ext cx="1676400" cy="120032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চিত্রভিত্তিক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কমান্ড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আইকন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352800" y="2590800"/>
            <a:ext cx="0" cy="495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00800" y="3276600"/>
            <a:ext cx="1981200" cy="707886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মেনু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ট্যাবের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আওতায়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ট্যাব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239000" y="2743200"/>
            <a:ext cx="0" cy="495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026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  <p:bldP spid="6" grpId="0" animBg="1"/>
      <p:bldP spid="10" grpId="0" animBg="1"/>
      <p:bldP spid="11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406" y="152400"/>
            <a:ext cx="8991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দেখানোর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ফর্মুলা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09600" y="5444935"/>
            <a:ext cx="78486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ফর্মেটিং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টুলবারের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নীচে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লম্বা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দু’টি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অংশে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বিভক্ত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বারটিকে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ফর্মুলা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বার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Motiar\Desktop\Capture 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79248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E:\MOTIAR\Motiar D. Content\Class Viii\Picture\পাঠ ২৩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1" y="2474237"/>
            <a:ext cx="7924800" cy="268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026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2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6701" y="117901"/>
            <a:ext cx="4419600" cy="830997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স্ট্যাটাস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28600" y="5142179"/>
            <a:ext cx="8534400" cy="954107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ওয়ার্কবুক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উইন্ডোর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সর্বনিম্নে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টাস্ক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বারের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উপরের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বারকে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স্ট্যা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টাস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বলা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এতে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ডকুমেন্টের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স্ট্যাটাস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অবস্থা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(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অন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অথবা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অফ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)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প্রদর্শিত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Motiar\Desktop\Capture 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813" y="1143000"/>
            <a:ext cx="8154686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E:\MOTIAR\Motiar D. Content\Class Viii\Picture\পাঠ ২৩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495800"/>
            <a:ext cx="8176809" cy="3048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026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2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90234" y="120357"/>
            <a:ext cx="4339166" cy="83099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শিট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ট্যাব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 descr="E:\MOTIAR\Motiar D. Content\Class Viii\Picture\পাঠ ২৩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807739"/>
            <a:ext cx="7924800" cy="2120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52400" y="1531203"/>
            <a:ext cx="8686800" cy="830997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ওয়ার্কবুক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উইন্ডোর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নীচে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বামদিকে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শীট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ট্যাব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একটি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ওয়ার্কবুকে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সাধারণত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: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তিনটি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ওয়ার্কশীট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থাকে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যেমন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: Sheet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Motiar\Desktop\Capture 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417" y="2723231"/>
            <a:ext cx="79248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7417" y="5807739"/>
            <a:ext cx="2245783" cy="2120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26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217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1066800"/>
            <a:ext cx="4953000" cy="1015663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276600"/>
            <a:ext cx="8077200" cy="1754326"/>
          </a:xfrm>
          <a:prstGeom prst="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ওয়ার্কসিট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6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381000"/>
            <a:ext cx="6477000" cy="70788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b="1" u="sng" spc="1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New File </a:t>
            </a:r>
            <a:r>
              <a:rPr lang="bn-BD" sz="4000" b="1" u="sng" spc="1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000" b="1" u="sng" spc="1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u="sng" spc="1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 নিয়ম </a:t>
            </a:r>
            <a:endParaRPr lang="en-US" sz="4000" b="1" u="sng" spc="150" dirty="0" smtClean="0">
              <a:ln w="11430"/>
              <a:solidFill>
                <a:schemeClr val="accent4">
                  <a:lumMod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09800" y="1905000"/>
            <a:ext cx="800099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44" r="8185" b="16129"/>
          <a:stretch/>
        </p:blipFill>
        <p:spPr bwMode="auto">
          <a:xfrm>
            <a:off x="2813255" y="1143000"/>
            <a:ext cx="6025945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 descr="E:\MOTIAR\Board\w 4.png"/>
          <p:cNvPicPr>
            <a:picLocks noChangeAspect="1" noChangeArrowheads="1"/>
          </p:cNvPicPr>
          <p:nvPr/>
        </p:nvPicPr>
        <p:blipFill rotWithShape="1">
          <a:blip r:embed="rId3"/>
          <a:srcRect r="50000"/>
          <a:stretch/>
        </p:blipFill>
        <p:spPr bwMode="auto">
          <a:xfrm>
            <a:off x="1981200" y="1143000"/>
            <a:ext cx="876299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1866900" y="1143000"/>
            <a:ext cx="552449" cy="5554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60639" y="1622323"/>
            <a:ext cx="609600" cy="5493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57498" y="2268446"/>
            <a:ext cx="723901" cy="10081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56737" y="5725180"/>
            <a:ext cx="19050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4. Create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490246"/>
            <a:ext cx="14478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1. Office Button</a:t>
            </a:r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448580"/>
            <a:ext cx="1447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2. New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3276600"/>
            <a:ext cx="1524000" cy="830997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3. Blank Workbook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162800" y="4648200"/>
            <a:ext cx="723901" cy="10081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7627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2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8077200" cy="83099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কি-বোর্ডের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ওয়ার্কশিট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খোলা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1942" y="1828800"/>
            <a:ext cx="7239000" cy="707886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Ctrl+n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ওয়ার্কশিট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Motiar\Desktop\Capture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71788"/>
            <a:ext cx="8077200" cy="2538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43400" y="2874245"/>
            <a:ext cx="1371600" cy="3261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567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1066800"/>
            <a:ext cx="4953000" cy="1323439"/>
          </a:xfrm>
          <a:prstGeom prst="rect">
            <a:avLst/>
          </a:prstGeom>
          <a:solidFill>
            <a:srgbClr val="FFFFCC"/>
          </a:solidFill>
          <a:ln w="76200">
            <a:solidFill>
              <a:srgbClr val="6699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8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276600"/>
            <a:ext cx="8077200" cy="144655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Ms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-excel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ওয়ার্কসিট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ধাপগুলো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6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2"/>
          <p:cNvSpPr txBox="1">
            <a:spLocks/>
          </p:cNvSpPr>
          <p:nvPr/>
        </p:nvSpPr>
        <p:spPr>
          <a:xfrm>
            <a:off x="4751222" y="457200"/>
            <a:ext cx="3325978" cy="56388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bn-BD" sz="3600" b="1" i="0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noProof="0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noProof="0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noProof="0" dirty="0" smtClean="0">
              <a:ln/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kumimoji="0" lang="en-US" sz="2400" b="1" i="0" u="none" strike="noStrike" kern="1200" cap="none" spc="0" normalizeH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: ২৩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: 23/03/2020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0033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05200" y="5715000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10"/>
          <p:cNvSpPr txBox="1">
            <a:spLocks/>
          </p:cNvSpPr>
          <p:nvPr/>
        </p:nvSpPr>
        <p:spPr>
          <a:xfrm>
            <a:off x="533400" y="381000"/>
            <a:ext cx="3810000" cy="57150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2075" y="3802274"/>
            <a:ext cx="39346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মোঃ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আব্দুর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রাজ্জাক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ICT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গোলাপগঞ্জ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000" dirty="0" smtClean="0">
                <a:latin typeface="+mj-lt"/>
                <a:cs typeface="NikoshBAN" pitchFamily="2" charset="0"/>
              </a:rPr>
              <a:t>01738-277128</a:t>
            </a:r>
          </a:p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E-mail-razzict@gmail.com</a:t>
            </a:r>
          </a:p>
          <a:p>
            <a:pPr algn="ctr">
              <a:defRPr/>
            </a:pPr>
            <a:endParaRPr lang="en-US" sz="16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457" name="Picture 1" descr="D:\desktop\New folder (4)\New folder (3)\New folder (3)\M-A Razzak\01738277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044" y="990600"/>
            <a:ext cx="2514600" cy="2712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026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5839" y="2009601"/>
            <a:ext cx="645836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সেল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সেলের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দেখানোর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056" y="2590800"/>
            <a:ext cx="2402248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টাইটেল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588" y="3182257"/>
            <a:ext cx="2378074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ফর্মুলা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5633" y="3182256"/>
            <a:ext cx="2607167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স্ট্যার্টার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5634" y="2590800"/>
            <a:ext cx="2607166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টুল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কার</a:t>
            </a:r>
            <a:endParaRPr lang="bn-BD" sz="2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75838" y="2668970"/>
            <a:ext cx="673651" cy="272037"/>
            <a:chOff x="5717597" y="1752600"/>
            <a:chExt cx="680605" cy="6096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08729" y="3149085"/>
            <a:ext cx="935819" cy="381024"/>
            <a:chOff x="7086600" y="4953652"/>
            <a:chExt cx="1037453" cy="91440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733800" y="304800"/>
            <a:ext cx="1727258" cy="1593974"/>
            <a:chOff x="4717473" y="948667"/>
            <a:chExt cx="3023434" cy="2860964"/>
          </a:xfrm>
        </p:grpSpPr>
        <p:sp>
          <p:nvSpPr>
            <p:cNvPr id="15" name="Oval 14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74946" y="1642408"/>
              <a:ext cx="1844061" cy="127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772220" y="387226"/>
            <a:ext cx="1727258" cy="1593974"/>
            <a:chOff x="8225056" y="941740"/>
            <a:chExt cx="3023434" cy="2860964"/>
          </a:xfrm>
        </p:grpSpPr>
        <p:sp>
          <p:nvSpPr>
            <p:cNvPr id="18" name="Oval 17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872170" y="1636206"/>
              <a:ext cx="1886148" cy="127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74686" y="3253303"/>
            <a:ext cx="438801" cy="329064"/>
            <a:chOff x="5717597" y="1752600"/>
            <a:chExt cx="680605" cy="6096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597430" y="2689086"/>
            <a:ext cx="508343" cy="315680"/>
            <a:chOff x="5717597" y="1752600"/>
            <a:chExt cx="680605" cy="60960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762000" y="609600"/>
            <a:ext cx="2667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7925" y="3810000"/>
            <a:ext cx="434580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স্ট্যাটার</a:t>
            </a:r>
            <a:r>
              <a:rPr lang="en-US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7200" y="4426464"/>
            <a:ext cx="2413218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ওয়ার্কসিটের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কোনায়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33734" y="4419600"/>
            <a:ext cx="2466157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ওয়ার্কসিটের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36608" y="5087657"/>
            <a:ext cx="246388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মেনু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ট্যাবের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পরে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1488" y="5120995"/>
            <a:ext cx="2401905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ওয়ার্কসিটের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93483" y="4457806"/>
            <a:ext cx="544793" cy="361904"/>
            <a:chOff x="5717597" y="1752600"/>
            <a:chExt cx="680605" cy="60960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47690" y="5029200"/>
            <a:ext cx="779433" cy="458568"/>
            <a:chOff x="7086600" y="4953652"/>
            <a:chExt cx="1037453" cy="914400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4807525" y="5126162"/>
            <a:ext cx="393519" cy="361606"/>
            <a:chOff x="5717597" y="1752600"/>
            <a:chExt cx="680605" cy="60960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4807525" y="4441111"/>
            <a:ext cx="411923" cy="242358"/>
            <a:chOff x="5717597" y="1752600"/>
            <a:chExt cx="680605" cy="609600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3772220" y="360770"/>
            <a:ext cx="1727258" cy="1593974"/>
            <a:chOff x="4717473" y="948667"/>
            <a:chExt cx="3023434" cy="2860964"/>
          </a:xfrm>
        </p:grpSpPr>
        <p:sp>
          <p:nvSpPr>
            <p:cNvPr id="45" name="Oval 44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74946" y="1642408"/>
              <a:ext cx="1844061" cy="127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753816" y="359517"/>
            <a:ext cx="1727258" cy="1593974"/>
            <a:chOff x="8225056" y="941740"/>
            <a:chExt cx="3023434" cy="2860964"/>
          </a:xfrm>
        </p:grpSpPr>
        <p:sp>
          <p:nvSpPr>
            <p:cNvPr id="48" name="Oval 47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872170" y="1636206"/>
              <a:ext cx="1886148" cy="1270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3505200" y="6400800"/>
            <a:ext cx="2133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extBox 1"/>
          <p:cNvSpPr txBox="1"/>
          <p:nvPr/>
        </p:nvSpPr>
        <p:spPr>
          <a:xfrm>
            <a:off x="493483" y="5715000"/>
            <a:ext cx="3849917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বাটনের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6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4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381000"/>
            <a:ext cx="56388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124200"/>
            <a:ext cx="8001000" cy="1323439"/>
          </a:xfrm>
          <a:prstGeom prst="rect">
            <a:avLst/>
          </a:prstGeom>
          <a:solidFill>
            <a:srgbClr val="FFFFCC"/>
          </a:solidFill>
          <a:ln w="57150">
            <a:solidFill>
              <a:srgbClr val="6699FF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নিকাশের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এমএস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bn-BD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E:\MOTIAR\D,contennt Picture 2\hom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26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MOTIAR\D,contennt Picture 2\business_team_walking_sm_w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1" y="3429000"/>
            <a:ext cx="598564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1"/>
            <a:ext cx="7543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026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609600"/>
            <a:ext cx="5867400" cy="76944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দুটো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876800"/>
            <a:ext cx="8305800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E:\MOTIAR\Motiar D. Content\Class Viii\Picture\পাঠ ২৩\counting_math_animation_c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828800"/>
            <a:ext cx="3657600" cy="2514600"/>
          </a:xfrm>
          <a:prstGeom prst="rect">
            <a:avLst/>
          </a:prstGeom>
          <a:noFill/>
        </p:spPr>
      </p:pic>
      <p:pic>
        <p:nvPicPr>
          <p:cNvPr id="2051" name="Picture 3" descr="E:\MOTIAR\Motiar D. Content\Class Viii\Picture\পাঠ ২৩\m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" y="1524000"/>
            <a:ext cx="3276600" cy="2819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33600" y="5678112"/>
            <a:ext cx="44958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</a:rPr>
              <a:t>Ms</a:t>
            </a:r>
            <a:r>
              <a:rPr lang="en-US" sz="5400" dirty="0" smtClean="0">
                <a:solidFill>
                  <a:schemeClr val="tx1"/>
                </a:solidFill>
              </a:rPr>
              <a:t>-Excel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6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1543050" y="228600"/>
            <a:ext cx="7372350" cy="3771900"/>
          </a:xfrm>
          <a:prstGeom prst="leftRightArrow">
            <a:avLst>
              <a:gd name="adj1" fmla="val 44697"/>
              <a:gd name="adj2" fmla="val 50000"/>
            </a:avLst>
          </a:prstGeom>
          <a:noFill/>
          <a:ln w="5715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</a:t>
            </a:r>
            <a:r>
              <a:rPr lang="en-US" sz="6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এক্সেল</a:t>
            </a:r>
            <a:r>
              <a:rPr lang="en-US" sz="6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E:\MOTIAR\Motiar D. Content\Class Viii\Picture\পাঠ ২৩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063049"/>
            <a:ext cx="3962400" cy="33096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026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457200"/>
            <a:ext cx="3134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 err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2800" b="1" u="sng" dirty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05740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bn-BD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048000"/>
            <a:ext cx="8534400" cy="206210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এমএস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এমএস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এক্সেলে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ইউণ্ডোর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অনুসরণ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Ms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excel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প্রোগ্রামে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ওয়ার্ক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সিট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b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b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খুলতে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6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5897" y="203366"/>
            <a:ext cx="5867400" cy="9233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905000" y="5486400"/>
            <a:ext cx="1905000" cy="12954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All Programs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9" name="Right Arrow 8"/>
          <p:cNvSpPr/>
          <p:nvPr/>
        </p:nvSpPr>
        <p:spPr>
          <a:xfrm>
            <a:off x="3962400" y="5562600"/>
            <a:ext cx="1676400" cy="1143000"/>
          </a:xfrm>
          <a:prstGeom prst="rightArrow">
            <a:avLst/>
          </a:prstGeom>
          <a:solidFill>
            <a:srgbClr val="FF33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MS Office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5715000" y="5486400"/>
            <a:ext cx="1752600" cy="1295400"/>
          </a:xfrm>
          <a:prstGeom prst="rightArrow">
            <a:avLst/>
          </a:prstGeom>
          <a:solidFill>
            <a:srgbClr val="008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MS Excel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9" name="Right Arrow 28"/>
          <p:cNvSpPr/>
          <p:nvPr/>
        </p:nvSpPr>
        <p:spPr>
          <a:xfrm>
            <a:off x="76200" y="5486400"/>
            <a:ext cx="1752600" cy="1295400"/>
          </a:xfrm>
          <a:prstGeom prst="rightArrow">
            <a:avLst/>
          </a:prstGeom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Start Button 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00199"/>
            <a:ext cx="8382000" cy="3733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Oval 29"/>
          <p:cNvSpPr/>
          <p:nvPr/>
        </p:nvSpPr>
        <p:spPr>
          <a:xfrm>
            <a:off x="7543800" y="5562600"/>
            <a:ext cx="1371600" cy="10668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Click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152400" y="4953000"/>
            <a:ext cx="6096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04800" y="4572000"/>
            <a:ext cx="16764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2895600" y="3810000"/>
            <a:ext cx="16764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5715000" y="3429000"/>
            <a:ext cx="24384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3635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5105400"/>
            <a:ext cx="7086600" cy="58477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স্প্রেডসিটে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ওয়ার্কসিট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00" y="415498"/>
            <a:ext cx="4267200" cy="830997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ওয়ার্কশীট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Motiar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772399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26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5335"/>
          <a:stretch/>
        </p:blipFill>
        <p:spPr bwMode="auto">
          <a:xfrm>
            <a:off x="841529" y="2303205"/>
            <a:ext cx="7543800" cy="231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49" b="5437"/>
          <a:stretch/>
        </p:blipFill>
        <p:spPr bwMode="auto">
          <a:xfrm>
            <a:off x="841529" y="2514600"/>
            <a:ext cx="7546975" cy="38689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2189824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</a:t>
            </a:r>
            <a:r>
              <a:rPr lang="en-US" b="1" dirty="0" smtClean="0"/>
              <a:t>Book1 - Microsoft Excel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381000"/>
            <a:ext cx="5486400" cy="83099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টাইটেল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029" y="1371600"/>
            <a:ext cx="8686800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উইনডোর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একবারে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ওয়ার্কবুকের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7944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9800" y="381000"/>
            <a:ext cx="4038600" cy="83099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600200"/>
            <a:ext cx="8534400" cy="1200329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উইন্ডোর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একবারে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বাটনটি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E:\MOTIAR\Flower\collection-excel-20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0400"/>
            <a:ext cx="8001000" cy="324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MOTIAR\Motiar D. Content\Class Viii\Picture\পাঠ ২৩\Capture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200400"/>
            <a:ext cx="762000" cy="666749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026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</TotalTime>
  <Words>461</Words>
  <Application>Microsoft Office PowerPoint</Application>
  <PresentationFormat>On-screen Show (4:3)</PresentationFormat>
  <Paragraphs>96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Motiar</dc:creator>
  <cp:lastModifiedBy>pc</cp:lastModifiedBy>
  <cp:revision>124</cp:revision>
  <dcterms:created xsi:type="dcterms:W3CDTF">2015-04-18T13:17:50Z</dcterms:created>
  <dcterms:modified xsi:type="dcterms:W3CDTF">2020-07-26T11:51:05Z</dcterms:modified>
</cp:coreProperties>
</file>