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66" d="100"/>
          <a:sy n="66" d="100"/>
        </p:scale>
        <p:origin x="-96" y="-25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D wallpaper: flowers, bouquets, tulips, white background, freshness,  studio shot | Wallpaper F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212" y="381000"/>
            <a:ext cx="8321675" cy="4686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6812" y="5105400"/>
            <a:ext cx="6858000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he Very First Microsoft Windows Operating System (Windows 1.0)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412" y="1143000"/>
            <a:ext cx="514773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resonances of the mind: September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" y="990601"/>
            <a:ext cx="47117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00006" y="4267200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212" y="4343400"/>
            <a:ext cx="7290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CP/M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12" y="5410200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পার্সোনাল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ব্যবহ্রত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১৯৭১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সিপি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(CP/M)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576" y="115669"/>
            <a:ext cx="60404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DOSBox – MS-DOS emulator for old games | Rars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MS-DOS Operating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D:\my project7\pic7\msdos_screen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" y="914400"/>
            <a:ext cx="433551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OPERATING SYSTEM ?? | Darkness_to_the_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812" y="990600"/>
            <a:ext cx="4191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 descr="Verenitti OS Unix style operating system for gamers, creators and  professionals - Geeky Gadg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2" y="4038600"/>
            <a:ext cx="4495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5" name="AutoShape 11" descr="How I ditched my old OS and jumped into Linux | Opensourc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D:\my project7\pic7\think.linux_.desktop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6012" y="3886200"/>
            <a:ext cx="416891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847389" y="3505200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এস-ডস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5212" y="3352800"/>
            <a:ext cx="2379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উইন্ডোস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8025" y="6349425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ইউনিক্স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012" y="6273225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লিনাক্স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4967" y="1222451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617" y="2006179"/>
            <a:ext cx="7402920" cy="126278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988" y="3048000"/>
            <a:ext cx="656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77669"/>
            <a:ext cx="44358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612" y="2249269"/>
            <a:ext cx="7620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ইন্টারফেস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612" y="2971800"/>
            <a:ext cx="7620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612" y="3733800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সিকিউরিটি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612" y="1676400"/>
            <a:ext cx="9525000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1612" y="4459069"/>
            <a:ext cx="7620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টাস্ক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1612" y="5144869"/>
            <a:ext cx="7620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1612" y="5867400"/>
            <a:ext cx="762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ইউটিলিটি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626" name="AutoShape 2" descr="User Interface Design Examples | Mac OS User Interface Design Examples |  Design elements - iPhone interface | Gui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OS User Interface Freebie PSD on Beh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macOS User Interface Solution | ConceptDraw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10 Best Operating Systems for Laptops and Computers [2020 LIST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4795" y="1295400"/>
            <a:ext cx="4064617" cy="2607971"/>
          </a:xfrm>
          <a:prstGeom prst="rect">
            <a:avLst/>
          </a:prstGeom>
          <a:noFill/>
        </p:spPr>
      </p:pic>
      <p:sp>
        <p:nvSpPr>
          <p:cNvPr id="26634" name="AutoShape 10" descr="Male Computer User - User Computer Png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6" name="Picture 12" descr="Laptop User Computer Clip Art, PNG, 797x684px, Laptop, Business,  Businessperson, Communication, Computer Download F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7012" y="1371600"/>
            <a:ext cx="2589212" cy="2721992"/>
          </a:xfrm>
          <a:prstGeom prst="rect">
            <a:avLst/>
          </a:prstGeom>
          <a:noFill/>
        </p:spPr>
      </p:pic>
      <p:pic>
        <p:nvPicPr>
          <p:cNvPr id="9" name="Picture 7" descr="OPERATING SYSTEM ?? | Darkness_to_the_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412" y="1905000"/>
            <a:ext cx="2209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2894012" y="2438400"/>
            <a:ext cx="1219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475412" y="2514600"/>
            <a:ext cx="1219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326" y="4038600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7012" y="3505200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6612" y="3962400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0812" y="4114800"/>
            <a:ext cx="2819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ইন্টারফেস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12" y="5181600"/>
            <a:ext cx="121126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ইন্টারফেজ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গ্রহনে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কম্পিউটার ক্রয়ের আগে অবশ্যই জেনে নেওয়া উচিৎ যে সব বিষয়। - বোরহান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2" y="1447800"/>
            <a:ext cx="2819400" cy="1994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কম্পিউটার ও তার ইতিহাস - Trickbd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0996" y="1371600"/>
            <a:ext cx="3252216" cy="2247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 descr="OPERATING SYSTEM ?? | Darkness_to_the_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012" y="1905000"/>
            <a:ext cx="22098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3503612" y="2438400"/>
            <a:ext cx="1219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85012" y="2514600"/>
            <a:ext cx="1219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612" y="3657600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8612" y="373380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6694" y="3429000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1812" y="3886200"/>
            <a:ext cx="3048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রিসোর্স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12" y="5181600"/>
            <a:ext cx="11809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রির্সোস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পেরিফেরালসকে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রির্সোসকে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OS Functions: Security, System Management, Communication and Hardware &amp;  Software Services - Video &amp; Lesson Transcript | 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 descr="D:\my project7\pic7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066800"/>
            <a:ext cx="462642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53" name="AutoShape 5" descr="Taking responsibility for cyber security in a truly virtual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D:\my project7\pic7\taking-responsibility-for-cyber-security-truly-virtual-world-1024x44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012" y="1066800"/>
            <a:ext cx="4724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2812" y="3886200"/>
            <a:ext cx="190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সিকিউরিটি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7788" y="5181600"/>
            <a:ext cx="12417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রিসোর্সকে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অনাকাঙ্ক্ষিত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ইনফরমেশন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রোধেও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698" name="AutoShape 2" descr="Manage Tasks Efficiently - Zoho Project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AutoShape 5" descr="6 Best Free Task Management Soft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3" name="Picture 7" descr="Work Management System: Project Tracking, Task Scheduling, Cloud App ? |  HyperOffice"/>
          <p:cNvPicPr>
            <a:picLocks noChangeAspect="1" noChangeArrowheads="1"/>
          </p:cNvPicPr>
          <p:nvPr/>
        </p:nvPicPr>
        <p:blipFill>
          <a:blip r:embed="rId2"/>
          <a:srcRect t="7895" b="34211"/>
          <a:stretch>
            <a:fillRect/>
          </a:stretch>
        </p:blipFill>
        <p:spPr bwMode="auto">
          <a:xfrm>
            <a:off x="1227137" y="990600"/>
            <a:ext cx="9210675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8012" y="4495800"/>
            <a:ext cx="2667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টাস্ক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83" y="5181600"/>
            <a:ext cx="118016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টাস্ক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ow to Share Files Between PCs, Smartphones and Tab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le Management: A Complete Guide by WinZ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9762" y="1371600"/>
            <a:ext cx="428625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my project7\pic7\share-data-compu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1" y="1371600"/>
            <a:ext cx="4749801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5812" y="3987225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5853" y="3962400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ডিলেট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2812" y="4114800"/>
            <a:ext cx="304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ম্যানেজমেন্ট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" y="5181600"/>
            <a:ext cx="115868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ডিলেট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এক্সেস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কপি,মুভ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সরক্ষন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efragment your hard drive Windows XP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2" y="1219199"/>
            <a:ext cx="4876800" cy="274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8" name="AutoShape 4" descr="What Are The Best Data Recovery Services For A Business? | Good To S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Solved]: How to Recover Data From Seagate Hard Drive [2020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1" name="Picture 7" descr="D:\my project7\pic7\How-to-Recover-Data-From-Seagate-Hard-D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113" y="1143000"/>
            <a:ext cx="4762499" cy="2857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2412" y="3987225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ডিফ্রাগমেন্টেশন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7025" y="4038600"/>
            <a:ext cx="217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রিকোভারি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7612" y="4343400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ইউটিলিটি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870" y="5323582"/>
            <a:ext cx="11541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ব্যবহারকারীকে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ডিফ্রাগমেন্টেশন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কম্প্রেশন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ব্যাকআপ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রিকোভারি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9" grpId="1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1412" y="1905000"/>
            <a:ext cx="6781800" cy="30729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spc="11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সুজন শীল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(কম্পিউটার)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 আর্যমৈত্রেয় ইনস্টিটিউশন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০১৭১৫৯৬৪৭০১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sujan.eng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endParaRPr lang="en-US" sz="2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A CITZ\Desktop\15724750_1072777796181609_13961351093361759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2" y="1600200"/>
            <a:ext cx="3853815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" y="0"/>
            <a:ext cx="1218882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643" y="881693"/>
            <a:ext cx="2538484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80" y="2123361"/>
            <a:ext cx="6727494" cy="646331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879" y="2123361"/>
            <a:ext cx="2141548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শপলা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535" y="3416121"/>
            <a:ext cx="2141548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36" y="3416121"/>
            <a:ext cx="6727494" cy="64633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879" y="4534679"/>
            <a:ext cx="2092860" cy="64633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6035" y="4534679"/>
            <a:ext cx="6727495" cy="646331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6858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371600"/>
            <a:ext cx="11277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9612" y="2590800"/>
            <a:ext cx="732445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1" y="152400"/>
            <a:ext cx="10439401" cy="830997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1055" y="5943600"/>
            <a:ext cx="642515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ow to Work from Home During Coronavirus Quarantine - Search Engine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Little boy with good idea | Premium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6012" y="1447800"/>
            <a:ext cx="381000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92 Best Thank you images | Thank you images, Thank you cards, Thank you  quo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2" y="228600"/>
            <a:ext cx="634746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আজ মা দিবস"/>
          <p:cNvPicPr>
            <a:picLocks noChangeAspect="1" noChangeArrowheads="1"/>
          </p:cNvPicPr>
          <p:nvPr/>
        </p:nvPicPr>
        <p:blipFill>
          <a:blip r:embed="rId2"/>
          <a:srcRect l="14286" r="19048" b="4762"/>
          <a:stretch>
            <a:fillRect/>
          </a:stretch>
        </p:blipFill>
        <p:spPr bwMode="auto">
          <a:xfrm>
            <a:off x="4722812" y="2743200"/>
            <a:ext cx="2667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0" name="AutoShape 4" descr="পরীক্ষায় ভালো ফল করতে শিশুদের সাহায্য করবে যে খাবার - আলোড়ন নিউজ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শিশুকে পড়ানোর সময় একজন মায়ের যে বিষয়গুলো মনে রাখা উচিত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" y="1422400"/>
            <a:ext cx="3200400" cy="193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4" name="AutoShape 8" descr="সবার ছুটি আছে, মায়ের নেই - বাংলার খবর ২৪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রাঁধতে জানছেন না অনেকেই - মোহাম্মদ এস, এইচ সুজন এর বাংলা ব্লগ । bangla blog 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4"/>
          <a:srcRect t="50370"/>
          <a:stretch>
            <a:fillRect/>
          </a:stretch>
        </p:blipFill>
        <p:spPr bwMode="auto">
          <a:xfrm>
            <a:off x="8837612" y="4572000"/>
            <a:ext cx="3048000" cy="1683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8" name="AutoShape 12" descr="Mom Giving Medicine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AutoShape 14" descr="How to give your baby medicine - BabyCenter Canada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1" name="Picture 15" descr="D:\my project7\pic7\86492433_wid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812" y="4419600"/>
            <a:ext cx="3380808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53" name="AutoShape 17" descr="অফিসে কাজ করছে মা, মেঝেতে শুয়ে ছেলে, ছবিটা কত কথা বলে যায় | দেশ News in  Bengal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5" name="Picture 19" descr="How To Be A Successful Working Mom Without Burning Out - The Ultimate  Business BlogThe Ultimate Business B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9012" y="1219200"/>
            <a:ext cx="326571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94132">
            <a:off x="3656012" y="3429000"/>
            <a:ext cx="6858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879615">
            <a:off x="7726543" y="3147751"/>
            <a:ext cx="6858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005944">
            <a:off x="3803113" y="4264141"/>
            <a:ext cx="6858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937466">
            <a:off x="7840791" y="4376532"/>
            <a:ext cx="685800" cy="76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65812" y="5181600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612" y="3505200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পড়াচ্ছেন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334780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খাওয়াচ্ছেন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1212" y="1447800"/>
            <a:ext cx="525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4733" y="633478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8212" y="5867400"/>
            <a:ext cx="482824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47212" y="320040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1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What is an Operating System - OS? Webopedia Definiti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 descr="D:\my project7\pic7\operating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012" y="914400"/>
            <a:ext cx="8458200" cy="4295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8142" y="5486400"/>
            <a:ext cx="883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5212" y="2819400"/>
            <a:ext cx="1828800" cy="1295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4212" y="6172200"/>
            <a:ext cx="3975768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22612" y="76200"/>
            <a:ext cx="5943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84212" y="1752600"/>
            <a:ext cx="4376961" cy="19812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172" y="4495800"/>
            <a:ext cx="4309839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কম্পিউটার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প্রযুক্তি-১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ভোকেশনাল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2" descr="D:\well come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3321" y="1523999"/>
            <a:ext cx="3929891" cy="5121631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341300" y="1434101"/>
            <a:ext cx="438912" cy="5042899"/>
            <a:chOff x="5699973" y="1199281"/>
            <a:chExt cx="438912" cy="504289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919429" y="1199281"/>
              <a:ext cx="0" cy="5042899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138885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99973" y="1838652"/>
              <a:ext cx="0" cy="3764156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812" y="2343536"/>
            <a:ext cx="88392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en-US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7063" indent="-627063">
              <a:buFont typeface="+mj-lt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0655" y="838200"/>
            <a:ext cx="4121483" cy="707886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31" y="1635651"/>
            <a:ext cx="8159194" cy="164574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BD Channel: What is Operating System? অপারেটিং সিস্টেম কি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1" y="1219200"/>
            <a:ext cx="4321969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my project7\pic7\operating-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2" y="1143000"/>
            <a:ext cx="5257800" cy="2670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Family Mother Child Watching Television Stock Photo (Edit Now) 1972137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2176" y="3886200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025" y="3810000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2" y="48768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2" y="4648200"/>
            <a:ext cx="692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হার্ডওয়্যারকে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2212" y="4648200"/>
            <a:ext cx="3975768" cy="58477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88" y="5599093"/>
            <a:ext cx="12122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নিয়ন্ত্রন,তত্ত্বাবধায়ন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867" y="2538913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2607086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3166" y="1084037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5">
            <a:extLst>
              <a:ext uri="{FF2B5EF4-FFF2-40B4-BE49-F238E27FC236}">
                <a16:creationId xmlns="" xmlns:a16="http://schemas.microsoft.com/office/drawing/2014/main" id="{8D8DD753-D241-478F-80E6-331BD47077F3}"/>
              </a:ext>
            </a:extLst>
          </p:cNvPr>
          <p:cNvSpPr/>
          <p:nvPr/>
        </p:nvSpPr>
        <p:spPr>
          <a:xfrm>
            <a:off x="3289149" y="3691660"/>
            <a:ext cx="973394" cy="633094"/>
          </a:xfrm>
          <a:prstGeom prst="rightArrow">
            <a:avLst>
              <a:gd name="adj1" fmla="val 54659"/>
              <a:gd name="adj2" fmla="val 70966"/>
            </a:avLst>
          </a:prstGeom>
          <a:solidFill>
            <a:schemeClr val="bg1">
              <a:lumMod val="50000"/>
            </a:schemeClr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1812" y="3622540"/>
            <a:ext cx="7808957" cy="63094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18" y="1823866"/>
            <a:ext cx="8159194" cy="164574"/>
          </a:xfrm>
          <a:prstGeom prst="rect">
            <a:avLst/>
          </a:prstGeom>
          <a:solidFill>
            <a:srgbClr val="0070C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Mainframe comput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Mainframe compute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5" name="Picture 5" descr="D:\my project7\pic7\280px-Inside_Z9_2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2" y="108585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9" name="AutoShape 9" descr="Ibm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1" name="Picture 11" descr="Half an operating system: The triumph and tragedy of OS/2 – TexasSw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2" y="990600"/>
            <a:ext cx="5638800" cy="308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51212" y="152400"/>
            <a:ext cx="528440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ুল</a:t>
            </a:r>
            <a:r>
              <a:rPr lang="as-IN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212" y="4124980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ফ্রেম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কম্পিউটার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1399" y="4191000"/>
            <a:ext cx="645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আইবিএম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কর্পোরেশনের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5105400"/>
            <a:ext cx="1165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অপারেটিং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১৯৫১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যুক্তরাষ্ট্রের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রিসার্চ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ল্যাবরেটরি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আইবিএম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কর্পোরেশনের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560</Words>
  <Application>Microsoft Office PowerPoint</Application>
  <PresentationFormat>Custom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 CITZ</dc:creator>
  <cp:lastModifiedBy>SA CITZ</cp:lastModifiedBy>
  <cp:revision>47</cp:revision>
  <dcterms:created xsi:type="dcterms:W3CDTF">2006-08-16T00:00:00Z</dcterms:created>
  <dcterms:modified xsi:type="dcterms:W3CDTF">2020-07-26T09:43:13Z</dcterms:modified>
</cp:coreProperties>
</file>