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CBB3A-BFE8-468B-B10B-934FE144D5D3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A316-916D-47AA-9AF1-558E6720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FA316-916D-47AA-9AF1-558E6720E9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FA316-916D-47AA-9AF1-558E6720E9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4296C2-0850-462A-9D76-C6808D2CE10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521" y="5538355"/>
            <a:ext cx="7848600" cy="952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সকল কে শুভেচ্ছা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ANT ( DOWENLOD) -\CONTANT PIC\ফুল\HCYUcKa8xM5hg39qdl3RXW0ZBZv8Hlm3h6CAYY9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725666"/>
            <a:ext cx="4343399" cy="3571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" y="725666"/>
            <a:ext cx="4670820" cy="3571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800600"/>
            <a:ext cx="588406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এক্সচেঞ্জ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8676"/>
            <a:ext cx="3943350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28676"/>
            <a:ext cx="4486275" cy="371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0224" y="5029200"/>
            <a:ext cx="49815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6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2937"/>
            <a:ext cx="4338637" cy="275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42936"/>
            <a:ext cx="4419599" cy="2757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4000500"/>
            <a:ext cx="621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2" y="999206"/>
            <a:ext cx="4113068" cy="3173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7527"/>
            <a:ext cx="3964922" cy="317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724400"/>
            <a:ext cx="59733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ব্যবসায়:আউটসোর্সিং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8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57226"/>
            <a:ext cx="6905627" cy="382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219" y="4876800"/>
            <a:ext cx="55387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ব্যবসায়:কল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সেন্টার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" y="592931"/>
            <a:ext cx="4057649" cy="2852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592931"/>
            <a:ext cx="4876799" cy="285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05" y="3695700"/>
            <a:ext cx="5843587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4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5787"/>
            <a:ext cx="6986588" cy="277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14726"/>
            <a:ext cx="6986588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71675"/>
            <a:ext cx="4543425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1675"/>
            <a:ext cx="4419599" cy="328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801469"/>
            <a:ext cx="64841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ব্যবসায়:সফটওয়্যার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49"/>
            <a:ext cx="4414838" cy="31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190748"/>
            <a:ext cx="4419599" cy="314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953869"/>
            <a:ext cx="71961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4351"/>
            <a:ext cx="6286501" cy="36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1" y="4648200"/>
            <a:ext cx="62865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ব্যবসায়:ফটোকপি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500063"/>
            <a:ext cx="9144000" cy="582453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sp>
        <p:nvSpPr>
          <p:cNvPr id="3" name="Flowchart: Process 2"/>
          <p:cNvSpPr/>
          <p:nvPr/>
        </p:nvSpPr>
        <p:spPr>
          <a:xfrm>
            <a:off x="838200" y="1524000"/>
            <a:ext cx="4038600" cy="33528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2174733"/>
            <a:ext cx="234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962830" y="3944033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LITON\Desktop\DSC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90" y="1531190"/>
            <a:ext cx="1944110" cy="2964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24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81286" y="328613"/>
            <a:ext cx="5443537" cy="928688"/>
          </a:xfrm>
          <a:prstGeom prst="wedgeEllipseCallout">
            <a:avLst>
              <a:gd name="adj1" fmla="val -49972"/>
              <a:gd name="adj2" fmla="val 11997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43114"/>
            <a:ext cx="8229598" cy="39703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দূরীকরণে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NikoshBAN"/>
              </a:rPr>
              <a:t>?</a:t>
            </a:r>
            <a:r>
              <a:rPr lang="en-US" sz="3600" dirty="0">
                <a:solidFill>
                  <a:srgbClr val="7030A0"/>
                </a:solidFill>
                <a:latin typeface="NikoshBAN"/>
              </a:rPr>
              <a:t> 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21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Brace 1"/>
          <p:cNvSpPr/>
          <p:nvPr/>
        </p:nvSpPr>
        <p:spPr>
          <a:xfrm>
            <a:off x="2542309" y="990600"/>
            <a:ext cx="3983182" cy="855952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76200" y="2819400"/>
            <a:ext cx="8958262" cy="3033713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বায়িং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এক্সচেঞ্জ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ITON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3" y="2690264"/>
            <a:ext cx="4073236" cy="37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3217282">
            <a:off x="1879368" y="4880577"/>
            <a:ext cx="16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86670">
            <a:off x="5862035" y="4934147"/>
            <a:ext cx="16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486025" y="275960"/>
            <a:ext cx="38147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0" y="5935708"/>
            <a:ext cx="4572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4724401" y="5912625"/>
            <a:ext cx="430530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1128712"/>
            <a:ext cx="4605337" cy="230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3635421"/>
            <a:ext cx="4605337" cy="2093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8712"/>
            <a:ext cx="4305302" cy="219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635421"/>
            <a:ext cx="4305301" cy="20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119" y="5363541"/>
            <a:ext cx="7243762" cy="10819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2667000" y="358308"/>
            <a:ext cx="4191000" cy="876787"/>
          </a:xfrm>
          <a:prstGeom prst="flowChartInternal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9" y="1489542"/>
            <a:ext cx="7243762" cy="37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857250"/>
            <a:ext cx="1789265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28625" y="1295400"/>
            <a:ext cx="8639175" cy="44815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01443"/>
            <a:ext cx="782955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বৈধভাবে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528638"/>
            <a:ext cx="7658101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392" y="616894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257800"/>
            <a:ext cx="748665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8665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4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6851"/>
            <a:ext cx="4488656" cy="3305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66851"/>
            <a:ext cx="4157661" cy="3305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298" y="436523"/>
            <a:ext cx="553878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ব্যবসায়:বায়িং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হাউজ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56022"/>
            <a:ext cx="85344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পালনকারী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6166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" y="1614488"/>
            <a:ext cx="4313635" cy="3057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9568"/>
            <a:ext cx="4429125" cy="3057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3298" y="228600"/>
            <a:ext cx="55387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ব্যবসায়:মার্চেন্ডাইজিং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56022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89838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218</Words>
  <Application>Microsoft Office PowerPoint</Application>
  <PresentationFormat>On-screen Show (4:3)</PresentationFormat>
  <Paragraphs>51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15</cp:revision>
  <dcterms:created xsi:type="dcterms:W3CDTF">2020-07-23T05:22:37Z</dcterms:created>
  <dcterms:modified xsi:type="dcterms:W3CDTF">2020-07-26T13:29:05Z</dcterms:modified>
</cp:coreProperties>
</file>