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0" y="0"/>
            <a:ext cx="923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ience.png"/>
          <p:cNvPicPr>
            <a:picLocks noChangeAspect="1"/>
          </p:cNvPicPr>
          <p:nvPr/>
        </p:nvPicPr>
        <p:blipFill>
          <a:blip r:embed="rId2"/>
          <a:srcRect l="19167" t="14278" r="21667" b="4052"/>
          <a:stretch>
            <a:fillRect/>
          </a:stretch>
        </p:blipFill>
        <p:spPr>
          <a:xfrm>
            <a:off x="0" y="990600"/>
            <a:ext cx="9144000" cy="5867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04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চলো বই এর সাথে মিল করে দেখি 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3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96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এখন বলতে হবে কোনটি কোন গ্রহ?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647524_grass-ground-with-white-flowers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799"/>
            <a:ext cx="9144000" cy="1600199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143000" y="685800"/>
            <a:ext cx="7162800" cy="15240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1430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276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গ্রহ পর্যবেক্ষণঃ শুক্র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VfHtG8kmrBX8jtt5zQs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715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ছবিতে চাঁদের পাশে উজ্জ্বল কি দেখা যাচ্ছে দলে আলোচনা করো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4-647524_grass-ground-with-white-flowers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799"/>
            <a:ext cx="9144000" cy="1600199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609600" y="609600"/>
            <a:ext cx="8001000" cy="15240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আলোচনা করে নিচের প্রশ্নগুলোর উত্তর লেখঃ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05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ক।  শুক্র গ্রহটি কেমন?</a:t>
            </a: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খ। সৌরজগৎ এর গ্রহগুলোর নাম লেখ।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647524_grass-ground-with-white-flowers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799"/>
            <a:ext cx="9144000" cy="1600199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838200" y="762000"/>
            <a:ext cx="7696200" cy="14478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219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048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আর্ট পেপারে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সৌরজগৎ এর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আঁকবে।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304800"/>
            <a:ext cx="8153400" cy="17526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38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057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19400"/>
            <a:ext cx="350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ফারজানা ইয়াসমিন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রঙ্গারচর সরকারি প্রাথমিক বিদ্যালয়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সুনামগঞ্জ সদর, সুনামগঞ্জ।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819400"/>
            <a:ext cx="3505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 – চতুর্থ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 – প্রাথমিক বিজ্ঞান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 – 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– ৩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পাঠ্যাংশ 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64-647524_grass-ground-with-white-flowers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799"/>
            <a:ext cx="9144000" cy="16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647524_grass-ground-with-white-flowers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799"/>
            <a:ext cx="9144000" cy="16001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28600" y="0"/>
            <a:ext cx="3276600" cy="1828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সৌরজগৎ এর মৌলিক গঠন চিত্রসহ ব্যাখ্যা করতে 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6096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চলো একটি ভিডিয়ো দেখি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4-647524_grass-ground-with-white-flowers-png-clip-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7799"/>
            <a:ext cx="9144000" cy="16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" y="0"/>
            <a:ext cx="9115203" cy="5350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791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আমরা পৃথিবীর পাশে এর উপগ্রহ চাঁদ দেখতে পাচ্ছি।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আমরা একটি গ্রহাণু দেখতে পাচ্ছি।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umket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9154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791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ধুমকেতু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647524_grass-ground-with-white-flowers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799"/>
            <a:ext cx="9144000" cy="1600199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0" y="0"/>
            <a:ext cx="7010400" cy="220980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838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সৌরজগৎ কি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667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সুর্য ও তার চারদিকে ঘূর্ণায়মান গ্রহ, উপগ্রহ, গ্রহাণু, ধূমকেতু, ধূলিকণা ও গ্যাস নিয়ে সৌরজগৎ গঠিত।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0111_1759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15870"/>
            <a:ext cx="4514549" cy="6042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এখন তোমরা তোমাদের বই এর ৫৮ পৃষ্ঠা খোল।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163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 zone computers</dc:creator>
  <cp:lastModifiedBy>media zone computers</cp:lastModifiedBy>
  <cp:revision>16</cp:revision>
  <dcterms:created xsi:type="dcterms:W3CDTF">2006-08-16T00:00:00Z</dcterms:created>
  <dcterms:modified xsi:type="dcterms:W3CDTF">2020-07-26T14:27:33Z</dcterms:modified>
</cp:coreProperties>
</file>