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9" r:id="rId4"/>
    <p:sldId id="260" r:id="rId5"/>
    <p:sldId id="258" r:id="rId6"/>
    <p:sldId id="261" r:id="rId7"/>
    <p:sldId id="262" r:id="rId8"/>
    <p:sldId id="269" r:id="rId9"/>
    <p:sldId id="264" r:id="rId10"/>
    <p:sldId id="266" r:id="rId11"/>
    <p:sldId id="267" r:id="rId12"/>
    <p:sldId id="268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CC4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8DF4-119F-453E-AD6E-AE0F20CFAAE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1E6A6-B26B-4586-BDAB-327F2A2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1E6A6-B26B-4586-BDAB-327F2A24A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9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 extrusionH="76200" contourW="12700" prstMaterial="dkEdge">
            <a:extrusionClr>
              <a:srgbClr val="CCCC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6216134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নাহিদ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আখতার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পারভীন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।সহকারী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1600" baseline="0" dirty="0" smtClean="0">
                <a:solidFill>
                  <a:schemeClr val="tx1"/>
                </a:solidFill>
              </a:rPr>
              <a:t> ,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জগদীশপুর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সরকারি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বিদ্যালয়</a:t>
            </a:r>
            <a:r>
              <a:rPr lang="bn-BD" sz="1600" baseline="0" dirty="0" smtClean="0">
                <a:solidFill>
                  <a:schemeClr val="tx1"/>
                </a:solidFill>
              </a:rPr>
              <a:t>,তারাগঞ্জ,রংপুর।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0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4CA7-64A7-4C6F-89E7-B3EE34B391E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5550-807D-4732-8BD1-86C25C39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6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982" y="3753066"/>
            <a:ext cx="4094018" cy="286232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Nahid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akhtar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parvin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Jagodishpur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 Govt. Primary school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Taragonj,rangpur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1228" y="3339751"/>
            <a:ext cx="3692238" cy="346486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:  Five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: English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hare and the tortoise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unite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14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A)One day---the race began.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Page No.: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  <a:endParaRPr lang="en-US" sz="2400" b="1" dirty="0" smtClean="0">
              <a:solidFill>
                <a:schemeClr val="tx1"/>
              </a:solidFill>
              <a:cs typeface="ModhumatiMJ" panose="000004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 :</a:t>
            </a:r>
            <a:r>
              <a:rPr lang="en-US" sz="2400" b="1" dirty="0" smtClean="0">
                <a:solidFill>
                  <a:schemeClr val="tx1"/>
                </a:solidFill>
                <a:cs typeface="NikoshBAN" panose="02000000000000000000" pitchFamily="2" charset="0"/>
              </a:rPr>
              <a:t> 40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minutes.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: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/07/2020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nahid 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436" y="90860"/>
            <a:ext cx="3622964" cy="366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English-For-Today-Class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55" y="20782"/>
            <a:ext cx="3492500" cy="331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" name="Frame 7"/>
          <p:cNvSpPr/>
          <p:nvPr/>
        </p:nvSpPr>
        <p:spPr>
          <a:xfrm>
            <a:off x="0" y="-152400"/>
            <a:ext cx="9220200" cy="7010400"/>
          </a:xfrm>
          <a:prstGeom prst="frame">
            <a:avLst>
              <a:gd name="adj1" fmla="val 3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1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" y="-1"/>
            <a:ext cx="9149862" cy="7057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3505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</a:rPr>
              <a:t>P</a:t>
            </a:r>
            <a:r>
              <a:rPr lang="bn-BD" sz="3600" b="1" u="sng" dirty="0" smtClean="0">
                <a:solidFill>
                  <a:srgbClr val="FFFF00"/>
                </a:solidFill>
              </a:rPr>
              <a:t>ronounciation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9364" y="4191000"/>
            <a:ext cx="134082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GAN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015" y="2801652"/>
            <a:ext cx="14478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TER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027" y="2798803"/>
            <a:ext cx="2088173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FASTER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552" y="2798802"/>
            <a:ext cx="11811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FAS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8418" y="1676400"/>
            <a:ext cx="1648997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TOR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315" y="1676400"/>
            <a:ext cx="163449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TOISE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1998" y="4276020"/>
            <a:ext cx="1157654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BE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20574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BEGAN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676400"/>
            <a:ext cx="25146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FFFF00"/>
                </a:solidFill>
              </a:rPr>
              <a:t>TORTOISE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87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1012"/>
            <a:ext cx="8001000" cy="584775"/>
          </a:xfrm>
          <a:prstGeom prst="rect">
            <a:avLst/>
          </a:prstGeom>
          <a:solidFill>
            <a:srgbClr val="C44CC4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M</a:t>
            </a:r>
            <a:r>
              <a:rPr lang="bn-BD" sz="3200" b="1" u="sng" dirty="0" smtClean="0"/>
              <a:t>atch the words in column  A  with column B</a:t>
            </a:r>
            <a:endParaRPr lang="en-US" sz="3200" b="1" u="sng" dirty="0"/>
          </a:p>
        </p:txBody>
      </p:sp>
      <p:sp>
        <p:nvSpPr>
          <p:cNvPr id="4" name="Frame 3"/>
          <p:cNvSpPr/>
          <p:nvPr/>
        </p:nvSpPr>
        <p:spPr>
          <a:xfrm>
            <a:off x="-53891" y="5862"/>
            <a:ext cx="9197891" cy="6852137"/>
          </a:xfrm>
          <a:prstGeom prst="frame">
            <a:avLst>
              <a:gd name="adj1" fmla="val 46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825787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/>
              <a:t>A</a:t>
            </a:r>
            <a:endParaRPr lang="en-US" sz="8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037385" y="860956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/>
              <a:t>B</a:t>
            </a:r>
            <a:endParaRPr lang="en-US" sz="8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149226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ngry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138208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Begins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2646" y="4895383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3338" y="3039394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ast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3338" y="3912710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Next to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4717724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Quick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912710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Furious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3165360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Beside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55723" y="4713768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egin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0" y="3886253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Beside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0" y="2103331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Furious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0" y="3159434"/>
            <a:ext cx="1371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Quick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202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 -0.000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9167 0.001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39167 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38455 -0.00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53891" y="5862"/>
            <a:ext cx="9197891" cy="6852137"/>
          </a:xfrm>
          <a:prstGeom prst="frame">
            <a:avLst>
              <a:gd name="adj1" fmla="val 46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49565"/>
            <a:ext cx="1371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f</a:t>
            </a:r>
            <a:r>
              <a:rPr lang="en-US" sz="3200" b="1" u="sng" dirty="0" smtClean="0"/>
              <a:t>asted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480823" y="1841285"/>
            <a:ext cx="15738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slowest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022382" y="1848213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p</a:t>
            </a:r>
            <a:r>
              <a:rPr lang="en-US" sz="3200" b="1" u="sng" dirty="0" smtClean="0"/>
              <a:t>assed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841286"/>
            <a:ext cx="11957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raced</a:t>
            </a:r>
            <a:endParaRPr lang="en-US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1841284"/>
            <a:ext cx="10556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took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75030"/>
            <a:ext cx="85344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Fill in the blanks with the correct word  from the box-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019115"/>
            <a:ext cx="8534400" cy="280076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hare  was the -----------------animal, but the tortoise was the -----------.One day ,the tortoise and the hare--------.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3276600"/>
            <a:ext cx="1371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f</a:t>
            </a:r>
            <a:r>
              <a:rPr lang="en-US" sz="3200" b="1" u="sng" dirty="0" smtClean="0"/>
              <a:t>asted</a:t>
            </a:r>
            <a:endParaRPr lang="en-US" sz="32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9122551" y="4405643"/>
            <a:ext cx="15738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slowest</a:t>
            </a:r>
            <a:endParaRPr lang="en-US" sz="32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9339961" y="4990418"/>
            <a:ext cx="11957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raced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051001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45833 -0.009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96701 0.003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86181 -0.00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9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53891" y="5862"/>
            <a:ext cx="9197891" cy="6852137"/>
          </a:xfrm>
          <a:prstGeom prst="frame">
            <a:avLst>
              <a:gd name="adj1" fmla="val 46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709" y="457200"/>
            <a:ext cx="5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/>
              <a:t>evaluationa</a:t>
            </a:r>
            <a:endParaRPr lang="en-US" sz="7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2362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1) Who was the fasted and who was the slowest animal in the forest?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764" y="486150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2) Where did they start the race from?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5691" y="3657600"/>
            <a:ext cx="7917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Ans</a:t>
            </a:r>
            <a:r>
              <a:rPr lang="en-US" sz="3200" b="1" u="sng" dirty="0" smtClean="0"/>
              <a:t>: Hare was the fasted and tortoise was the slowest animal in the forest.</a:t>
            </a:r>
            <a:endParaRPr lang="en-US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Ans:They</a:t>
            </a:r>
            <a:r>
              <a:rPr lang="en-US" sz="3600" b="1" dirty="0" smtClean="0"/>
              <a:t> start the race next to a big tree.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54748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53891" y="5862"/>
            <a:ext cx="9197891" cy="6852137"/>
          </a:xfrm>
          <a:prstGeom prst="frame">
            <a:avLst>
              <a:gd name="adj1" fmla="val 46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709" y="457200"/>
            <a:ext cx="5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/>
              <a:t>Home work</a:t>
            </a:r>
            <a:endParaRPr lang="en-US" sz="7200" b="1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586117" y="2590800"/>
            <a:ext cx="7917873" cy="2862322"/>
            <a:chOff x="311727" y="2590800"/>
            <a:chExt cx="7917873" cy="2862322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2590800"/>
              <a:ext cx="70104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Why do you think the tortoise want to have a race with the hare?</a:t>
              </a:r>
              <a:endParaRPr lang="en-US" sz="6000" b="1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11727" y="2590800"/>
              <a:ext cx="914400" cy="914400"/>
            </a:xfrm>
            <a:prstGeom prst="star5">
              <a:avLst>
                <a:gd name="adj" fmla="val 12247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915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53891" y="5862"/>
            <a:ext cx="9197891" cy="6852137"/>
          </a:xfrm>
          <a:prstGeom prst="frame">
            <a:avLst>
              <a:gd name="adj1" fmla="val 46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85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One day one word</a:t>
            </a:r>
            <a:endParaRPr lang="en-US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11554" y="1981200"/>
            <a:ext cx="21986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NAP</a:t>
            </a:r>
            <a:endParaRPr lang="en-US" sz="8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581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THE HARE WAS TAKE A NAP UNDER A TREE. 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299369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52400"/>
            <a:ext cx="9220200" cy="7010400"/>
          </a:xfrm>
          <a:prstGeom prst="frame">
            <a:avLst>
              <a:gd name="adj1" fmla="val 330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839200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6629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Thank you everyone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33357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782" y="0"/>
            <a:ext cx="9164782" cy="6858000"/>
          </a:xfrm>
          <a:prstGeom prst="frame">
            <a:avLst>
              <a:gd name="adj1" fmla="val 42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81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LEARNING OUTCOMES</a:t>
            </a:r>
            <a:endParaRPr lang="en-US" sz="4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88886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Students will be able to-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305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LISTENING:</a:t>
            </a:r>
          </a:p>
          <a:p>
            <a:r>
              <a:rPr lang="en-US" sz="2800" b="1" dirty="0" smtClean="0"/>
              <a:t>4.2.1-understand </a:t>
            </a:r>
            <a:r>
              <a:rPr lang="en-US" sz="2800" b="1" dirty="0"/>
              <a:t>and enjoy simple stories.</a:t>
            </a:r>
          </a:p>
          <a:p>
            <a:r>
              <a:rPr lang="en-US" sz="3200" b="1" u="sng" dirty="0" smtClean="0"/>
              <a:t>SPEAKING:</a:t>
            </a:r>
          </a:p>
          <a:p>
            <a:r>
              <a:rPr lang="en-US" sz="2800" b="1" dirty="0" smtClean="0"/>
              <a:t>1.1.2-say sentences with proper intonation.</a:t>
            </a:r>
          </a:p>
          <a:p>
            <a:r>
              <a:rPr lang="en-US" sz="3200" b="1" u="sng" dirty="0" smtClean="0"/>
              <a:t>READING:</a:t>
            </a:r>
            <a:endParaRPr lang="en-US" sz="3200" b="1" u="sng" dirty="0"/>
          </a:p>
          <a:p>
            <a:r>
              <a:rPr lang="en-US" sz="2800" b="1" dirty="0" smtClean="0"/>
              <a:t>1.5.1-read words ,phrases and sentences in the text with proper </a:t>
            </a:r>
            <a:r>
              <a:rPr lang="en-US" sz="2800" b="1" dirty="0" err="1" smtClean="0"/>
              <a:t>pronounciation</a:t>
            </a:r>
            <a:r>
              <a:rPr lang="en-US" sz="2800" b="1" dirty="0" smtClean="0"/>
              <a:t> , stress and intonation.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8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4" y="2438400"/>
            <a:ext cx="4496824" cy="3165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83779"/>
            <a:ext cx="4000500" cy="3773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7559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What can you see in this picture?</a:t>
            </a:r>
            <a:endParaRPr lang="en-US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4102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/>
              <a:t>T</a:t>
            </a:r>
            <a:r>
              <a:rPr lang="en-US" sz="4800" b="1" u="sng" dirty="0" smtClean="0"/>
              <a:t>ortoise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792498" y="5417128"/>
            <a:ext cx="189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Hare</a:t>
            </a:r>
            <a:endParaRPr lang="en-US" sz="4800" b="1" u="sng" dirty="0"/>
          </a:p>
        </p:txBody>
      </p:sp>
      <p:sp>
        <p:nvSpPr>
          <p:cNvPr id="7" name="Frame 6"/>
          <p:cNvSpPr/>
          <p:nvPr/>
        </p:nvSpPr>
        <p:spPr>
          <a:xfrm>
            <a:off x="-20782" y="0"/>
            <a:ext cx="9164782" cy="6858000"/>
          </a:xfrm>
          <a:prstGeom prst="frame">
            <a:avLst>
              <a:gd name="adj1" fmla="val 42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781" y="849638"/>
            <a:ext cx="625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Who are there in the picture?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502896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are they doing?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39766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42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3000"/>
              <a:ext cx="9144000" cy="571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86691" y="0"/>
              <a:ext cx="8229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00B050"/>
                  </a:solidFill>
                </a:rPr>
                <a:t>Where are they?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27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5862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788541"/>
            <a:ext cx="58674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The hare and the tortoise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206345" cy="6852138"/>
          </a:xfrm>
          <a:prstGeom prst="frame">
            <a:avLst>
              <a:gd name="adj1" fmla="val 29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57200"/>
            <a:ext cx="40386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/>
              <a:t>Todays lesson is-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44670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343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tx2">
                    <a:lumMod val="10000"/>
                  </a:schemeClr>
                </a:solidFill>
              </a:rPr>
              <a:t>new words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1723962"/>
            <a:ext cx="16383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Race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3581400"/>
            <a:ext cx="160019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win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7109" y="1723962"/>
            <a:ext cx="47244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</a:rPr>
              <a:t>Running competition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109" y="3746772"/>
            <a:ext cx="3810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To be victorious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847109" y="2715491"/>
            <a:ext cx="368992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FF00"/>
                </a:solidFill>
              </a:rPr>
              <a:t>দৌড়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প্রতিযোগিতা</a:t>
            </a:r>
            <a:r>
              <a:rPr lang="en-US" sz="2800" b="1" u="sng" dirty="0" smtClean="0">
                <a:solidFill>
                  <a:srgbClr val="FFFF00"/>
                </a:solidFill>
              </a:rPr>
              <a:t> । 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109" y="4675174"/>
            <a:ext cx="2971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FF00"/>
                </a:solidFill>
              </a:rPr>
              <a:t>জয়লাভ করা</a:t>
            </a:r>
            <a:r>
              <a:rPr lang="en-US" sz="3200" b="1" u="sng" dirty="0" smtClean="0">
                <a:solidFill>
                  <a:srgbClr val="FFFF00"/>
                </a:solidFill>
              </a:rPr>
              <a:t>।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52400"/>
            <a:ext cx="9220200" cy="7010400"/>
          </a:xfrm>
          <a:prstGeom prst="frame">
            <a:avLst>
              <a:gd name="adj1" fmla="val 330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04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" y="76200"/>
            <a:ext cx="9117262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685800"/>
            <a:ext cx="6096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O</a:t>
            </a:r>
            <a:r>
              <a:rPr lang="bn-BD" sz="4800" b="1" dirty="0" smtClean="0">
                <a:solidFill>
                  <a:srgbClr val="002060"/>
                </a:solidFill>
              </a:rPr>
              <a:t>pen your book page:54.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152400"/>
            <a:ext cx="9220200" cy="7010400"/>
          </a:xfrm>
          <a:prstGeom prst="frame">
            <a:avLst>
              <a:gd name="adj1" fmla="val 330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10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-381000"/>
            <a:ext cx="9144000" cy="7349430"/>
          </a:xfrm>
          <a:prstGeom prst="frame">
            <a:avLst>
              <a:gd name="adj1" fmla="val 23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-129423"/>
            <a:ext cx="8839200" cy="7097853"/>
            <a:chOff x="228600" y="-129423"/>
            <a:chExt cx="8839200" cy="7097853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3423138"/>
              <a:ext cx="8839200" cy="35452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chemeClr val="bg2"/>
                  </a:solidFill>
                </a:rPr>
                <a:t>One day,  a hare was walking in the forest when he saw a tortoise .The hare was the fastest animal in the </a:t>
              </a:r>
              <a:r>
                <a:rPr lang="en-US" sz="2800" b="1" u="sng" dirty="0" err="1" smtClean="0">
                  <a:solidFill>
                    <a:schemeClr val="bg2"/>
                  </a:solidFill>
                </a:rPr>
                <a:t>forest.the</a:t>
              </a:r>
              <a:r>
                <a:rPr lang="en-US" sz="2800" b="1" u="sng" dirty="0" smtClean="0">
                  <a:solidFill>
                    <a:schemeClr val="bg2"/>
                  </a:solidFill>
                </a:rPr>
                <a:t> tortoise was the slowest animal in the </a:t>
              </a:r>
              <a:r>
                <a:rPr lang="en-US" sz="2800" b="1" u="sng" dirty="0" err="1" smtClean="0">
                  <a:solidFill>
                    <a:schemeClr val="bg2"/>
                  </a:solidFill>
                </a:rPr>
                <a:t>forest.The</a:t>
              </a:r>
              <a:r>
                <a:rPr lang="en-US" sz="2800" b="1" u="sng" dirty="0" smtClean="0">
                  <a:solidFill>
                    <a:schemeClr val="bg2"/>
                  </a:solidFill>
                </a:rPr>
                <a:t> hare called out  to the tortoise, “Hurry up ! You are so slow! Can’t you walk faster ?can’t you ran?</a:t>
              </a:r>
            </a:p>
            <a:p>
              <a:r>
                <a:rPr lang="en-US" sz="2800" b="1" u="sng" dirty="0" smtClean="0">
                  <a:solidFill>
                    <a:schemeClr val="bg2"/>
                  </a:solidFill>
                </a:rPr>
                <a:t>The tortoise felt angry and said to the </a:t>
              </a:r>
              <a:r>
                <a:rPr lang="en-US" sz="2800" b="1" u="sng" dirty="0" err="1" smtClean="0">
                  <a:solidFill>
                    <a:schemeClr val="bg2"/>
                  </a:solidFill>
                </a:rPr>
                <a:t>hare,”why</a:t>
              </a:r>
              <a:r>
                <a:rPr lang="en-US" sz="2800" b="1" u="sng" dirty="0" smtClean="0">
                  <a:solidFill>
                    <a:schemeClr val="bg2"/>
                  </a:solidFill>
                </a:rPr>
                <a:t> don’t we have a race ?may be I can win!”</a:t>
              </a:r>
            </a:p>
            <a:p>
              <a:endParaRPr lang="en-US" sz="2800" b="1" u="sng" dirty="0">
                <a:solidFill>
                  <a:schemeClr val="bg2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-129423"/>
              <a:ext cx="5791200" cy="3423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066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76816"/>
            <a:ext cx="9144000" cy="7033846"/>
            <a:chOff x="0" y="-76816"/>
            <a:chExt cx="9144000" cy="70338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304800"/>
              <a:ext cx="5105400" cy="40732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0" y="-76816"/>
              <a:ext cx="9144000" cy="7033846"/>
              <a:chOff x="0" y="-76816"/>
              <a:chExt cx="9144000" cy="7033846"/>
            </a:xfrm>
          </p:grpSpPr>
          <p:sp>
            <p:nvSpPr>
              <p:cNvPr id="4" name="Frame 3"/>
              <p:cNvSpPr/>
              <p:nvPr/>
            </p:nvSpPr>
            <p:spPr>
              <a:xfrm>
                <a:off x="0" y="-76816"/>
                <a:ext cx="9144000" cy="7033846"/>
              </a:xfrm>
              <a:prstGeom prst="frame">
                <a:avLst>
                  <a:gd name="adj1" fmla="val 49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23903" y="228600"/>
                <a:ext cx="8427371" cy="6361569"/>
                <a:chOff x="323903" y="228600"/>
                <a:chExt cx="8427371" cy="6361569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69276" y="4343400"/>
                  <a:ext cx="8381998" cy="2246769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T</a:t>
                  </a:r>
                  <a:r>
                    <a:rPr lang="bn-BD" sz="2800" b="1" dirty="0" smtClean="0">
                      <a:solidFill>
                        <a:srgbClr val="FFFF00"/>
                      </a:solidFill>
                    </a:rPr>
                    <a:t>he hare laughed and laughed.”sure! I will win!”The hare said.They agreed to start next to a big tree and finish at the river .Then they  called their friends to watch.The hare stood beside the tortoise and the race began.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" contrast="-1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903" y="228600"/>
                  <a:ext cx="4248097" cy="41148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02728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440</Words>
  <Application>Microsoft Office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nahid</dc:title>
  <dc:creator>ismail - [2010]</dc:creator>
  <cp:lastModifiedBy>ismail - [2010]</cp:lastModifiedBy>
  <cp:revision>81</cp:revision>
  <dcterms:created xsi:type="dcterms:W3CDTF">2020-07-10T10:34:28Z</dcterms:created>
  <dcterms:modified xsi:type="dcterms:W3CDTF">2020-07-26T07:33:56Z</dcterms:modified>
</cp:coreProperties>
</file>