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7" r:id="rId2"/>
    <p:sldId id="259" r:id="rId3"/>
    <p:sldId id="260" r:id="rId4"/>
    <p:sldId id="261" r:id="rId5"/>
    <p:sldId id="265" r:id="rId6"/>
    <p:sldId id="263" r:id="rId7"/>
    <p:sldId id="264" r:id="rId8"/>
    <p:sldId id="262" r:id="rId9"/>
    <p:sldId id="270" r:id="rId10"/>
    <p:sldId id="266" r:id="rId11"/>
    <p:sldId id="274" r:id="rId12"/>
    <p:sldId id="269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47" autoAdjust="0"/>
    <p:restoredTop sz="94660"/>
  </p:normalViewPr>
  <p:slideViewPr>
    <p:cSldViewPr>
      <p:cViewPr>
        <p:scale>
          <a:sx n="66" d="100"/>
          <a:sy n="66" d="100"/>
        </p:scale>
        <p:origin x="-142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FBED28-67BC-4235-906A-63EAC9BB77C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CCF56F-B80F-4C5A-954D-B9F6C7F415E3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বৈশিষ্ট্য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6C9358F-60A3-46BC-A4C1-00D9079D6D61}" type="parTrans" cxnId="{0307560A-AB55-4E16-98FB-37A4F1DA5FF9}">
      <dgm:prSet/>
      <dgm:spPr/>
      <dgm:t>
        <a:bodyPr/>
        <a:lstStyle/>
        <a:p>
          <a:endParaRPr lang="en-US"/>
        </a:p>
      </dgm:t>
    </dgm:pt>
    <dgm:pt modelId="{38BDF6AB-F34D-4FAE-8717-E788370ACDFC}" type="sibTrans" cxnId="{0307560A-AB55-4E16-98FB-37A4F1DA5FF9}">
      <dgm:prSet/>
      <dgm:spPr/>
      <dgm:t>
        <a:bodyPr/>
        <a:lstStyle/>
        <a:p>
          <a:endParaRPr lang="en-US"/>
        </a:p>
      </dgm:t>
    </dgm:pt>
    <dgm:pt modelId="{55A5D268-E13B-45FD-A136-63E84006DB94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নির্দষ্ট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ছক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অনুসরণ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C4BEBCF-3EB8-4892-8EF1-244003EF932D}" type="parTrans" cxnId="{635F0EE4-74B9-4B72-8738-ADAEA80C9376}">
      <dgm:prSet/>
      <dgm:spPr/>
      <dgm:t>
        <a:bodyPr/>
        <a:lstStyle/>
        <a:p>
          <a:endParaRPr lang="en-US"/>
        </a:p>
      </dgm:t>
    </dgm:pt>
    <dgm:pt modelId="{D8F07D92-3D9B-48F3-87F9-CC130CA8798E}" type="sibTrans" cxnId="{635F0EE4-74B9-4B72-8738-ADAEA80C9376}">
      <dgm:prSet/>
      <dgm:spPr/>
      <dgm:t>
        <a:bodyPr/>
        <a:lstStyle/>
        <a:p>
          <a:endParaRPr lang="en-US"/>
        </a:p>
      </dgm:t>
    </dgm:pt>
    <dgm:pt modelId="{11EEAC5E-A8C9-4F1C-B5D5-874FF792F271}">
      <dgm:prSet phldrT="[Text]"/>
      <dgm:spPr/>
      <dgm:t>
        <a:bodyPr/>
        <a:lstStyle/>
        <a:p>
          <a:pPr algn="ctr"/>
          <a:r>
            <a:rPr lang="en-US" dirty="0" err="1" smtClean="0">
              <a:latin typeface="NikoshBAN" pitchFamily="2" charset="0"/>
              <a:cs typeface="NikoshBAN" pitchFamily="2" charset="0"/>
            </a:rPr>
            <a:t>পাকা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বইয়ের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ন্যায়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কাজ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করে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6D4ECC6-423F-4F9C-B6FE-852EE53E6846}" type="parTrans" cxnId="{97A28BE6-58F7-4F9C-BEAB-E198FA30BDB6}">
      <dgm:prSet/>
      <dgm:spPr/>
      <dgm:t>
        <a:bodyPr/>
        <a:lstStyle/>
        <a:p>
          <a:endParaRPr lang="en-US"/>
        </a:p>
      </dgm:t>
    </dgm:pt>
    <dgm:pt modelId="{C34DED9E-E2A0-49C6-85EE-EF3D9FDC86C4}" type="sibTrans" cxnId="{97A28BE6-58F7-4F9C-BEAB-E198FA30BDB6}">
      <dgm:prSet/>
      <dgm:spPr/>
      <dgm:t>
        <a:bodyPr/>
        <a:lstStyle/>
        <a:p>
          <a:endParaRPr lang="en-US"/>
        </a:p>
      </dgm:t>
    </dgm:pt>
    <dgm:pt modelId="{ADE5029C-1890-4AFD-AB82-7FB396FE1675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নগদ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তহবিলের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উপর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পূর্ণ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নিয়ণত্রন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015C07D-BD13-43B3-9AB0-03D5E1F00F40}" type="parTrans" cxnId="{878EEF48-BE12-464F-8601-37C1CC6E9F8F}">
      <dgm:prSet/>
      <dgm:spPr/>
      <dgm:t>
        <a:bodyPr/>
        <a:lstStyle/>
        <a:p>
          <a:endParaRPr lang="en-US"/>
        </a:p>
      </dgm:t>
    </dgm:pt>
    <dgm:pt modelId="{88A14969-A900-4C66-9A87-4B0D30E11660}" type="sibTrans" cxnId="{878EEF48-BE12-464F-8601-37C1CC6E9F8F}">
      <dgm:prSet/>
      <dgm:spPr/>
      <dgm:t>
        <a:bodyPr/>
        <a:lstStyle/>
        <a:p>
          <a:endParaRPr lang="en-US"/>
        </a:p>
      </dgm:t>
    </dgm:pt>
    <dgm:pt modelId="{92987DED-1E38-4009-89C6-41495D4F7423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নগদ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উদবৃত্তের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পরিমান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জানা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68BFA44-402F-4DB3-9AD8-0476FA033EEB}" type="sibTrans" cxnId="{FF686103-0B11-45B3-8E5A-D9FF35C3267B}">
      <dgm:prSet/>
      <dgm:spPr/>
      <dgm:t>
        <a:bodyPr/>
        <a:lstStyle/>
        <a:p>
          <a:endParaRPr lang="en-US"/>
        </a:p>
      </dgm:t>
    </dgm:pt>
    <dgm:pt modelId="{A3775C59-C58C-47AF-A6D2-1CB5F728ABBC}" type="parTrans" cxnId="{FF686103-0B11-45B3-8E5A-D9FF35C3267B}">
      <dgm:prSet/>
      <dgm:spPr/>
      <dgm:t>
        <a:bodyPr/>
        <a:lstStyle/>
        <a:p>
          <a:endParaRPr lang="en-US"/>
        </a:p>
      </dgm:t>
    </dgm:pt>
    <dgm:pt modelId="{003C845A-B7CF-4844-9CD5-6AC31626FA5F}" type="pres">
      <dgm:prSet presAssocID="{91FBED28-67BC-4235-906A-63EAC9BB77C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BC1270-6015-4822-9A88-638751D91E8B}" type="pres">
      <dgm:prSet presAssocID="{19CCF56F-B80F-4C5A-954D-B9F6C7F415E3}" presName="centerShape" presStyleLbl="node0" presStyleIdx="0" presStyleCnt="1"/>
      <dgm:spPr/>
      <dgm:t>
        <a:bodyPr/>
        <a:lstStyle/>
        <a:p>
          <a:endParaRPr lang="en-US"/>
        </a:p>
      </dgm:t>
    </dgm:pt>
    <dgm:pt modelId="{D51862AD-8792-4EE1-B9B1-F6FFACE95E7E}" type="pres">
      <dgm:prSet presAssocID="{8C4BEBCF-3EB8-4892-8EF1-244003EF932D}" presName="parTrans" presStyleLbl="sibTrans2D1" presStyleIdx="0" presStyleCnt="4"/>
      <dgm:spPr/>
      <dgm:t>
        <a:bodyPr/>
        <a:lstStyle/>
        <a:p>
          <a:endParaRPr lang="en-US"/>
        </a:p>
      </dgm:t>
    </dgm:pt>
    <dgm:pt modelId="{7BDD1CFF-FE80-477E-AAE4-CBD92E9AAE3D}" type="pres">
      <dgm:prSet presAssocID="{8C4BEBCF-3EB8-4892-8EF1-244003EF932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68CB2A4-B05B-40A8-B59A-AAED2D4F4DBC}" type="pres">
      <dgm:prSet presAssocID="{55A5D268-E13B-45FD-A136-63E84006DB94}" presName="node" presStyleLbl="node1" presStyleIdx="0" presStyleCnt="4" custRadScaleRad="96753" custRadScaleInc="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BD40C-F8DE-431E-AC64-DE0BD40AA682}" type="pres">
      <dgm:prSet presAssocID="{86D4ECC6-423F-4F9C-B6FE-852EE53E6846}" presName="parTrans" presStyleLbl="sibTrans2D1" presStyleIdx="1" presStyleCnt="4"/>
      <dgm:spPr/>
      <dgm:t>
        <a:bodyPr/>
        <a:lstStyle/>
        <a:p>
          <a:endParaRPr lang="en-US"/>
        </a:p>
      </dgm:t>
    </dgm:pt>
    <dgm:pt modelId="{A1F34E49-7B72-4113-9ACE-005C72A87981}" type="pres">
      <dgm:prSet presAssocID="{86D4ECC6-423F-4F9C-B6FE-852EE53E684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8A1DEAD-0D56-46FA-B3CA-FFCBEA8DCE9E}" type="pres">
      <dgm:prSet presAssocID="{11EEAC5E-A8C9-4F1C-B5D5-874FF792F271}" presName="node" presStyleLbl="node1" presStyleIdx="1" presStyleCnt="4" custRadScaleRad="102912" custRadScaleInc="-3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CEDB9B-00FB-4FA0-BD24-D147BA282843}" type="pres">
      <dgm:prSet presAssocID="{A3775C59-C58C-47AF-A6D2-1CB5F728ABBC}" presName="parTrans" presStyleLbl="sibTrans2D1" presStyleIdx="2" presStyleCnt="4"/>
      <dgm:spPr/>
      <dgm:t>
        <a:bodyPr/>
        <a:lstStyle/>
        <a:p>
          <a:endParaRPr lang="en-US"/>
        </a:p>
      </dgm:t>
    </dgm:pt>
    <dgm:pt modelId="{4E3A2F2F-E9EA-4BDB-A00E-9D90AF22389C}" type="pres">
      <dgm:prSet presAssocID="{A3775C59-C58C-47AF-A6D2-1CB5F728ABB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76447D56-D51C-4F85-8FFC-480A57D91695}" type="pres">
      <dgm:prSet presAssocID="{92987DED-1E38-4009-89C6-41495D4F742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4941A-5FB5-45AF-881D-CB08A166882F}" type="pres">
      <dgm:prSet presAssocID="{D015C07D-BD13-43B3-9AB0-03D5E1F00F40}" presName="parTrans" presStyleLbl="sibTrans2D1" presStyleIdx="3" presStyleCnt="4"/>
      <dgm:spPr/>
      <dgm:t>
        <a:bodyPr/>
        <a:lstStyle/>
        <a:p>
          <a:endParaRPr lang="en-US"/>
        </a:p>
      </dgm:t>
    </dgm:pt>
    <dgm:pt modelId="{34012B40-CEFF-491A-9B6A-865F40FCE318}" type="pres">
      <dgm:prSet presAssocID="{D015C07D-BD13-43B3-9AB0-03D5E1F00F4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871D6CBA-9A06-4531-94EB-F2B1940CC897}" type="pres">
      <dgm:prSet presAssocID="{ADE5029C-1890-4AFD-AB82-7FB396FE167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04A060-9A6C-4D07-9072-B60031B2C802}" type="presOf" srcId="{11EEAC5E-A8C9-4F1C-B5D5-874FF792F271}" destId="{F8A1DEAD-0D56-46FA-B3CA-FFCBEA8DCE9E}" srcOrd="0" destOrd="0" presId="urn:microsoft.com/office/officeart/2005/8/layout/radial5"/>
    <dgm:cxn modelId="{2EC7946C-F60D-4FF5-92B6-91DB5903409F}" type="presOf" srcId="{A3775C59-C58C-47AF-A6D2-1CB5F728ABBC}" destId="{4E3A2F2F-E9EA-4BDB-A00E-9D90AF22389C}" srcOrd="1" destOrd="0" presId="urn:microsoft.com/office/officeart/2005/8/layout/radial5"/>
    <dgm:cxn modelId="{878EEF48-BE12-464F-8601-37C1CC6E9F8F}" srcId="{19CCF56F-B80F-4C5A-954D-B9F6C7F415E3}" destId="{ADE5029C-1890-4AFD-AB82-7FB396FE1675}" srcOrd="3" destOrd="0" parTransId="{D015C07D-BD13-43B3-9AB0-03D5E1F00F40}" sibTransId="{88A14969-A900-4C66-9A87-4B0D30E11660}"/>
    <dgm:cxn modelId="{5339700E-E5AF-4F3E-B9FD-2BEAA93D87EA}" type="presOf" srcId="{91FBED28-67BC-4235-906A-63EAC9BB77CB}" destId="{003C845A-B7CF-4844-9CD5-6AC31626FA5F}" srcOrd="0" destOrd="0" presId="urn:microsoft.com/office/officeart/2005/8/layout/radial5"/>
    <dgm:cxn modelId="{389971E2-3D67-4B1A-945B-C81C466BA66D}" type="presOf" srcId="{55A5D268-E13B-45FD-A136-63E84006DB94}" destId="{668CB2A4-B05B-40A8-B59A-AAED2D4F4DBC}" srcOrd="0" destOrd="0" presId="urn:microsoft.com/office/officeart/2005/8/layout/radial5"/>
    <dgm:cxn modelId="{7D80A9C9-DF83-4DC0-99C7-3ECA4868BABD}" type="presOf" srcId="{8C4BEBCF-3EB8-4892-8EF1-244003EF932D}" destId="{D51862AD-8792-4EE1-B9B1-F6FFACE95E7E}" srcOrd="0" destOrd="0" presId="urn:microsoft.com/office/officeart/2005/8/layout/radial5"/>
    <dgm:cxn modelId="{635F0EE4-74B9-4B72-8738-ADAEA80C9376}" srcId="{19CCF56F-B80F-4C5A-954D-B9F6C7F415E3}" destId="{55A5D268-E13B-45FD-A136-63E84006DB94}" srcOrd="0" destOrd="0" parTransId="{8C4BEBCF-3EB8-4892-8EF1-244003EF932D}" sibTransId="{D8F07D92-3D9B-48F3-87F9-CC130CA8798E}"/>
    <dgm:cxn modelId="{44B31FE7-C73F-4A0E-9C10-2E5016505774}" type="presOf" srcId="{D015C07D-BD13-43B3-9AB0-03D5E1F00F40}" destId="{7914941A-5FB5-45AF-881D-CB08A166882F}" srcOrd="0" destOrd="0" presId="urn:microsoft.com/office/officeart/2005/8/layout/radial5"/>
    <dgm:cxn modelId="{6CB0E2F1-CBE9-47C0-8908-8D9C4F00D194}" type="presOf" srcId="{19CCF56F-B80F-4C5A-954D-B9F6C7F415E3}" destId="{4BBC1270-6015-4822-9A88-638751D91E8B}" srcOrd="0" destOrd="0" presId="urn:microsoft.com/office/officeart/2005/8/layout/radial5"/>
    <dgm:cxn modelId="{0307560A-AB55-4E16-98FB-37A4F1DA5FF9}" srcId="{91FBED28-67BC-4235-906A-63EAC9BB77CB}" destId="{19CCF56F-B80F-4C5A-954D-B9F6C7F415E3}" srcOrd="0" destOrd="0" parTransId="{26C9358F-60A3-46BC-A4C1-00D9079D6D61}" sibTransId="{38BDF6AB-F34D-4FAE-8717-E788370ACDFC}"/>
    <dgm:cxn modelId="{70301877-4108-4A61-A302-CE10E86629E8}" type="presOf" srcId="{8C4BEBCF-3EB8-4892-8EF1-244003EF932D}" destId="{7BDD1CFF-FE80-477E-AAE4-CBD92E9AAE3D}" srcOrd="1" destOrd="0" presId="urn:microsoft.com/office/officeart/2005/8/layout/radial5"/>
    <dgm:cxn modelId="{97A28BE6-58F7-4F9C-BEAB-E198FA30BDB6}" srcId="{19CCF56F-B80F-4C5A-954D-B9F6C7F415E3}" destId="{11EEAC5E-A8C9-4F1C-B5D5-874FF792F271}" srcOrd="1" destOrd="0" parTransId="{86D4ECC6-423F-4F9C-B6FE-852EE53E6846}" sibTransId="{C34DED9E-E2A0-49C6-85EE-EF3D9FDC86C4}"/>
    <dgm:cxn modelId="{2C3D9AA8-2423-4503-B5F1-B33CE62354EF}" type="presOf" srcId="{ADE5029C-1890-4AFD-AB82-7FB396FE1675}" destId="{871D6CBA-9A06-4531-94EB-F2B1940CC897}" srcOrd="0" destOrd="0" presId="urn:microsoft.com/office/officeart/2005/8/layout/radial5"/>
    <dgm:cxn modelId="{9CEAEA52-230E-44DF-A357-DD0F6010002A}" type="presOf" srcId="{A3775C59-C58C-47AF-A6D2-1CB5F728ABBC}" destId="{30CEDB9B-00FB-4FA0-BD24-D147BA282843}" srcOrd="0" destOrd="0" presId="urn:microsoft.com/office/officeart/2005/8/layout/radial5"/>
    <dgm:cxn modelId="{A27714DD-D0CD-41A4-9B7C-8FA2F4BFB1FE}" type="presOf" srcId="{92987DED-1E38-4009-89C6-41495D4F7423}" destId="{76447D56-D51C-4F85-8FFC-480A57D91695}" srcOrd="0" destOrd="0" presId="urn:microsoft.com/office/officeart/2005/8/layout/radial5"/>
    <dgm:cxn modelId="{813D71F9-D52B-47B8-915F-BAA58BE152FB}" type="presOf" srcId="{D015C07D-BD13-43B3-9AB0-03D5E1F00F40}" destId="{34012B40-CEFF-491A-9B6A-865F40FCE318}" srcOrd="1" destOrd="0" presId="urn:microsoft.com/office/officeart/2005/8/layout/radial5"/>
    <dgm:cxn modelId="{4A9BCEE9-6DE7-4500-B4FB-200CC9358E3F}" type="presOf" srcId="{86D4ECC6-423F-4F9C-B6FE-852EE53E6846}" destId="{A1F34E49-7B72-4113-9ACE-005C72A87981}" srcOrd="1" destOrd="0" presId="urn:microsoft.com/office/officeart/2005/8/layout/radial5"/>
    <dgm:cxn modelId="{FF686103-0B11-45B3-8E5A-D9FF35C3267B}" srcId="{19CCF56F-B80F-4C5A-954D-B9F6C7F415E3}" destId="{92987DED-1E38-4009-89C6-41495D4F7423}" srcOrd="2" destOrd="0" parTransId="{A3775C59-C58C-47AF-A6D2-1CB5F728ABBC}" sibTransId="{D68BFA44-402F-4DB3-9AD8-0476FA033EEB}"/>
    <dgm:cxn modelId="{F3B849E2-071A-4CDA-B719-1836558CD01B}" type="presOf" srcId="{86D4ECC6-423F-4F9C-B6FE-852EE53E6846}" destId="{1BEBD40C-F8DE-431E-AC64-DE0BD40AA682}" srcOrd="0" destOrd="0" presId="urn:microsoft.com/office/officeart/2005/8/layout/radial5"/>
    <dgm:cxn modelId="{EBBE5536-6628-4D44-A90B-E9D17AF3A23F}" type="presParOf" srcId="{003C845A-B7CF-4844-9CD5-6AC31626FA5F}" destId="{4BBC1270-6015-4822-9A88-638751D91E8B}" srcOrd="0" destOrd="0" presId="urn:microsoft.com/office/officeart/2005/8/layout/radial5"/>
    <dgm:cxn modelId="{83AE3DFE-F789-45AF-91E4-3F625CA85443}" type="presParOf" srcId="{003C845A-B7CF-4844-9CD5-6AC31626FA5F}" destId="{D51862AD-8792-4EE1-B9B1-F6FFACE95E7E}" srcOrd="1" destOrd="0" presId="urn:microsoft.com/office/officeart/2005/8/layout/radial5"/>
    <dgm:cxn modelId="{1E45CBCE-C9D9-4170-BA45-279D44B16327}" type="presParOf" srcId="{D51862AD-8792-4EE1-B9B1-F6FFACE95E7E}" destId="{7BDD1CFF-FE80-477E-AAE4-CBD92E9AAE3D}" srcOrd="0" destOrd="0" presId="urn:microsoft.com/office/officeart/2005/8/layout/radial5"/>
    <dgm:cxn modelId="{1D590E8E-A46D-4AD3-A329-D0F3B8C1B7DC}" type="presParOf" srcId="{003C845A-B7CF-4844-9CD5-6AC31626FA5F}" destId="{668CB2A4-B05B-40A8-B59A-AAED2D4F4DBC}" srcOrd="2" destOrd="0" presId="urn:microsoft.com/office/officeart/2005/8/layout/radial5"/>
    <dgm:cxn modelId="{1B76FF8E-DA37-407C-9803-ECE591AC226D}" type="presParOf" srcId="{003C845A-B7CF-4844-9CD5-6AC31626FA5F}" destId="{1BEBD40C-F8DE-431E-AC64-DE0BD40AA682}" srcOrd="3" destOrd="0" presId="urn:microsoft.com/office/officeart/2005/8/layout/radial5"/>
    <dgm:cxn modelId="{F1E2356A-00AF-4C7D-8129-E6972A65EBA1}" type="presParOf" srcId="{1BEBD40C-F8DE-431E-AC64-DE0BD40AA682}" destId="{A1F34E49-7B72-4113-9ACE-005C72A87981}" srcOrd="0" destOrd="0" presId="urn:microsoft.com/office/officeart/2005/8/layout/radial5"/>
    <dgm:cxn modelId="{779EE90B-EDF8-450F-88EF-21791D33BDB1}" type="presParOf" srcId="{003C845A-B7CF-4844-9CD5-6AC31626FA5F}" destId="{F8A1DEAD-0D56-46FA-B3CA-FFCBEA8DCE9E}" srcOrd="4" destOrd="0" presId="urn:microsoft.com/office/officeart/2005/8/layout/radial5"/>
    <dgm:cxn modelId="{CF260EDC-B258-426D-8E39-84235D524558}" type="presParOf" srcId="{003C845A-B7CF-4844-9CD5-6AC31626FA5F}" destId="{30CEDB9B-00FB-4FA0-BD24-D147BA282843}" srcOrd="5" destOrd="0" presId="urn:microsoft.com/office/officeart/2005/8/layout/radial5"/>
    <dgm:cxn modelId="{6EA1F711-972A-404D-900D-DE59A151E2A6}" type="presParOf" srcId="{30CEDB9B-00FB-4FA0-BD24-D147BA282843}" destId="{4E3A2F2F-E9EA-4BDB-A00E-9D90AF22389C}" srcOrd="0" destOrd="0" presId="urn:microsoft.com/office/officeart/2005/8/layout/radial5"/>
    <dgm:cxn modelId="{5CA69098-E69A-43F8-A614-7251F102D3CB}" type="presParOf" srcId="{003C845A-B7CF-4844-9CD5-6AC31626FA5F}" destId="{76447D56-D51C-4F85-8FFC-480A57D91695}" srcOrd="6" destOrd="0" presId="urn:microsoft.com/office/officeart/2005/8/layout/radial5"/>
    <dgm:cxn modelId="{520C526F-6697-49FC-8B45-3C643D9A8B4E}" type="presParOf" srcId="{003C845A-B7CF-4844-9CD5-6AC31626FA5F}" destId="{7914941A-5FB5-45AF-881D-CB08A166882F}" srcOrd="7" destOrd="0" presId="urn:microsoft.com/office/officeart/2005/8/layout/radial5"/>
    <dgm:cxn modelId="{332A08F5-6D6D-494F-852D-11902C2C2EDC}" type="presParOf" srcId="{7914941A-5FB5-45AF-881D-CB08A166882F}" destId="{34012B40-CEFF-491A-9B6A-865F40FCE318}" srcOrd="0" destOrd="0" presId="urn:microsoft.com/office/officeart/2005/8/layout/radial5"/>
    <dgm:cxn modelId="{90A49938-2C4D-47F0-89AC-6DD7C3AD094B}" type="presParOf" srcId="{003C845A-B7CF-4844-9CD5-6AC31626FA5F}" destId="{871D6CBA-9A06-4531-94EB-F2B1940CC897}" srcOrd="8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EDB0A8-2411-49D0-B773-D37ED33E29F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1E6B5A-B588-4532-868B-051F0D06F35A}">
      <dgm:prSet phldrT="[Text]" custT="1"/>
      <dgm:spPr/>
      <dgm:t>
        <a:bodyPr/>
        <a:lstStyle/>
        <a:p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বইয়ের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 </a:t>
          </a:r>
        </a:p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গুরুত্ব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90D90B07-167B-4555-8B90-FE5091DC8D5C}" type="parTrans" cxnId="{3ECA7FE5-D082-456A-9004-79ADC7E69642}">
      <dgm:prSet/>
      <dgm:spPr/>
      <dgm:t>
        <a:bodyPr/>
        <a:lstStyle/>
        <a:p>
          <a:endParaRPr lang="en-US"/>
        </a:p>
      </dgm:t>
    </dgm:pt>
    <dgm:pt modelId="{0AC2885C-8857-44D5-A5F8-65D051DF377D}" type="sibTrans" cxnId="{3ECA7FE5-D082-456A-9004-79ADC7E69642}">
      <dgm:prSet/>
      <dgm:spPr/>
      <dgm:t>
        <a:bodyPr/>
        <a:lstStyle/>
        <a:p>
          <a:endParaRPr lang="en-US"/>
        </a:p>
      </dgm:t>
    </dgm:pt>
    <dgm:pt modelId="{35612F98-FC0D-41E2-9006-41BFA1119920}">
      <dgm:prSet phldrT="[Text]"/>
      <dgm:spPr/>
      <dgm:t>
        <a:bodyPr/>
        <a:lstStyle/>
        <a:p>
          <a:r>
            <a:rPr lang="en-US" dirty="0" err="1" smtClean="0"/>
            <a:t>সিদ্বান্ত</a:t>
          </a:r>
          <a:r>
            <a:rPr lang="en-US" dirty="0" smtClean="0"/>
            <a:t> </a:t>
          </a:r>
          <a:r>
            <a:rPr lang="en-US" dirty="0" err="1" smtClean="0"/>
            <a:t>গ্রহনে</a:t>
          </a:r>
          <a:r>
            <a:rPr lang="en-US" dirty="0" smtClean="0"/>
            <a:t> </a:t>
          </a:r>
          <a:r>
            <a:rPr lang="en-US" dirty="0" err="1" smtClean="0"/>
            <a:t>সহায়তা</a:t>
          </a:r>
          <a:r>
            <a:rPr lang="en-US" dirty="0" smtClean="0"/>
            <a:t> </a:t>
          </a:r>
          <a:r>
            <a:rPr lang="en-US" dirty="0" err="1" smtClean="0"/>
            <a:t>করে</a:t>
          </a:r>
          <a:endParaRPr lang="en-US" dirty="0"/>
        </a:p>
      </dgm:t>
    </dgm:pt>
    <dgm:pt modelId="{450E4BA6-08BE-496F-A018-49D79FD128D8}" type="parTrans" cxnId="{514C8B6E-6B4E-4962-95B8-AEAA9F9F7BD8}">
      <dgm:prSet/>
      <dgm:spPr/>
      <dgm:t>
        <a:bodyPr/>
        <a:lstStyle/>
        <a:p>
          <a:endParaRPr lang="en-US"/>
        </a:p>
      </dgm:t>
    </dgm:pt>
    <dgm:pt modelId="{5F3D4DAD-1DF0-40AB-A98F-7A493E5ED997}" type="sibTrans" cxnId="{514C8B6E-6B4E-4962-95B8-AEAA9F9F7BD8}">
      <dgm:prSet/>
      <dgm:spPr/>
      <dgm:t>
        <a:bodyPr/>
        <a:lstStyle/>
        <a:p>
          <a:endParaRPr lang="en-US"/>
        </a:p>
      </dgm:t>
    </dgm:pt>
    <dgm:pt modelId="{871F4B21-657A-4D00-B963-19C7ADD8C496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err="1" smtClean="0"/>
            <a:t>ভুল</a:t>
          </a:r>
          <a:r>
            <a:rPr lang="en-US" dirty="0" smtClean="0"/>
            <a:t> ও </a:t>
          </a:r>
          <a:r>
            <a:rPr lang="en-US" dirty="0" err="1" smtClean="0"/>
            <a:t>গরমিল</a:t>
          </a:r>
          <a:r>
            <a:rPr lang="en-US" dirty="0" smtClean="0"/>
            <a:t> </a:t>
          </a:r>
          <a:r>
            <a:rPr lang="en-US" dirty="0" err="1" smtClean="0"/>
            <a:t>সমূহ</a:t>
          </a:r>
          <a:r>
            <a:rPr lang="en-US" dirty="0" smtClean="0"/>
            <a:t> </a:t>
          </a:r>
          <a:r>
            <a:rPr lang="en-US" dirty="0" err="1" smtClean="0"/>
            <a:t>চিহ্ণিত</a:t>
          </a:r>
          <a:r>
            <a:rPr lang="en-US" dirty="0" smtClean="0"/>
            <a:t> </a:t>
          </a:r>
          <a:r>
            <a:rPr lang="en-US" dirty="0" err="1" smtClean="0"/>
            <a:t>করে</a:t>
          </a:r>
          <a:r>
            <a:rPr lang="en-US" dirty="0" smtClean="0"/>
            <a:t> </a:t>
          </a:r>
          <a:r>
            <a:rPr lang="en-US" dirty="0" err="1" smtClean="0"/>
            <a:t>ভুল</a:t>
          </a:r>
          <a:r>
            <a:rPr lang="en-US" dirty="0" smtClean="0"/>
            <a:t> </a:t>
          </a:r>
          <a:r>
            <a:rPr lang="en-US" dirty="0" err="1" smtClean="0"/>
            <a:t>সংশোধন</a:t>
          </a:r>
          <a:endParaRPr lang="en-US" dirty="0"/>
        </a:p>
      </dgm:t>
    </dgm:pt>
    <dgm:pt modelId="{8713F343-85F1-45A3-879A-A67379F72A4F}" type="parTrans" cxnId="{8720866E-DA9C-43BC-AE85-553DE85BB5FF}">
      <dgm:prSet/>
      <dgm:spPr/>
      <dgm:t>
        <a:bodyPr/>
        <a:lstStyle/>
        <a:p>
          <a:endParaRPr lang="en-US"/>
        </a:p>
      </dgm:t>
    </dgm:pt>
    <dgm:pt modelId="{C2270961-C004-4B2A-BF1F-7E42CDBBBAF6}" type="sibTrans" cxnId="{8720866E-DA9C-43BC-AE85-553DE85BB5FF}">
      <dgm:prSet/>
      <dgm:spPr/>
      <dgm:t>
        <a:bodyPr/>
        <a:lstStyle/>
        <a:p>
          <a:endParaRPr lang="en-US"/>
        </a:p>
      </dgm:t>
    </dgm:pt>
    <dgm:pt modelId="{9CB585E5-B234-4303-B61B-6D238C1857B0}">
      <dgm:prSet phldrT="[Text]"/>
      <dgm:spPr/>
      <dgm:t>
        <a:bodyPr/>
        <a:lstStyle/>
        <a:p>
          <a:r>
            <a:rPr lang="en-US" dirty="0" smtClean="0"/>
            <a:t>  </a:t>
          </a:r>
          <a:r>
            <a:rPr lang="en-US" dirty="0" err="1" smtClean="0"/>
            <a:t>নগদ</a:t>
          </a:r>
          <a:r>
            <a:rPr lang="en-US" dirty="0" smtClean="0"/>
            <a:t> ও </a:t>
          </a:r>
          <a:r>
            <a:rPr lang="en-US" dirty="0" err="1" smtClean="0"/>
            <a:t>ব্যাংক</a:t>
          </a:r>
          <a:r>
            <a:rPr lang="en-US" dirty="0" smtClean="0"/>
            <a:t> </a:t>
          </a:r>
          <a:r>
            <a:rPr lang="en-US" dirty="0" err="1" smtClean="0"/>
            <a:t>সংক্রান্ত</a:t>
          </a:r>
          <a:r>
            <a:rPr lang="en-US" dirty="0" smtClean="0"/>
            <a:t> </a:t>
          </a:r>
          <a:r>
            <a:rPr lang="en-US" dirty="0" err="1" smtClean="0"/>
            <a:t>লেনদেনের</a:t>
          </a:r>
          <a:r>
            <a:rPr lang="en-US" dirty="0" smtClean="0"/>
            <a:t> </a:t>
          </a:r>
          <a:r>
            <a:rPr lang="en-US" dirty="0" err="1" smtClean="0"/>
            <a:t>উদ্বৃত্তের</a:t>
          </a:r>
          <a:r>
            <a:rPr lang="en-US" dirty="0" smtClean="0"/>
            <a:t> </a:t>
          </a:r>
          <a:r>
            <a:rPr lang="en-US" dirty="0" err="1" smtClean="0"/>
            <a:t>পরিমান</a:t>
          </a:r>
          <a:r>
            <a:rPr lang="en-US" dirty="0" smtClean="0"/>
            <a:t> </a:t>
          </a:r>
          <a:r>
            <a:rPr lang="en-US" dirty="0" err="1" smtClean="0"/>
            <a:t>জানা</a:t>
          </a:r>
          <a:endParaRPr lang="en-US" dirty="0"/>
        </a:p>
      </dgm:t>
    </dgm:pt>
    <dgm:pt modelId="{27D1EF08-9A7F-4636-A452-DBBCCE615D52}" type="parTrans" cxnId="{A1FC5423-D01D-4DFA-A15B-3E0FF6E900EA}">
      <dgm:prSet/>
      <dgm:spPr/>
      <dgm:t>
        <a:bodyPr/>
        <a:lstStyle/>
        <a:p>
          <a:endParaRPr lang="en-US"/>
        </a:p>
      </dgm:t>
    </dgm:pt>
    <dgm:pt modelId="{2ECB01B9-AD49-47B8-A9B9-ADB5DF84990B}" type="sibTrans" cxnId="{A1FC5423-D01D-4DFA-A15B-3E0FF6E900EA}">
      <dgm:prSet/>
      <dgm:spPr/>
      <dgm:t>
        <a:bodyPr/>
        <a:lstStyle/>
        <a:p>
          <a:endParaRPr lang="en-US"/>
        </a:p>
      </dgm:t>
    </dgm:pt>
    <dgm:pt modelId="{311A7889-E696-493B-A2A3-71B109B46CA4}">
      <dgm:prSet phldrT="[Text]"/>
      <dgm:spPr/>
      <dgm:t>
        <a:bodyPr/>
        <a:lstStyle/>
        <a:p>
          <a:r>
            <a:rPr lang="en-US" dirty="0" err="1" smtClean="0"/>
            <a:t>ব্যবসায়ের</a:t>
          </a:r>
          <a:r>
            <a:rPr lang="en-US" dirty="0" smtClean="0"/>
            <a:t> </a:t>
          </a:r>
          <a:r>
            <a:rPr lang="en-US" dirty="0" err="1" smtClean="0"/>
            <a:t>গতিশীলতা</a:t>
          </a:r>
          <a:r>
            <a:rPr lang="en-US" dirty="0" smtClean="0"/>
            <a:t> </a:t>
          </a:r>
          <a:r>
            <a:rPr lang="en-US" dirty="0" err="1" smtClean="0"/>
            <a:t>রক্ষা</a:t>
          </a:r>
          <a:r>
            <a:rPr lang="en-US" dirty="0" smtClean="0"/>
            <a:t> </a:t>
          </a:r>
          <a:endParaRPr lang="en-US" dirty="0"/>
        </a:p>
      </dgm:t>
    </dgm:pt>
    <dgm:pt modelId="{13C01678-4CBC-4C56-8F5D-AED6A52807AD}" type="parTrans" cxnId="{95B3B2CF-CDB2-4116-9D5A-6F962575D451}">
      <dgm:prSet/>
      <dgm:spPr/>
      <dgm:t>
        <a:bodyPr/>
        <a:lstStyle/>
        <a:p>
          <a:endParaRPr lang="en-US"/>
        </a:p>
      </dgm:t>
    </dgm:pt>
    <dgm:pt modelId="{3DB07E49-5BD9-4D8C-A0DE-9EAA9895C254}" type="sibTrans" cxnId="{95B3B2CF-CDB2-4116-9D5A-6F962575D451}">
      <dgm:prSet/>
      <dgm:spPr/>
      <dgm:t>
        <a:bodyPr/>
        <a:lstStyle/>
        <a:p>
          <a:endParaRPr lang="en-US"/>
        </a:p>
      </dgm:t>
    </dgm:pt>
    <dgm:pt modelId="{39ACE6D4-3E7A-4323-AB38-36E322E855E5}">
      <dgm:prSet/>
      <dgm:spPr/>
      <dgm:t>
        <a:bodyPr/>
        <a:lstStyle/>
        <a:p>
          <a:r>
            <a:rPr lang="en-US" dirty="0" err="1" smtClean="0"/>
            <a:t>পর্যাপ্ত</a:t>
          </a:r>
          <a:r>
            <a:rPr lang="en-US" dirty="0" smtClean="0"/>
            <a:t> </a:t>
          </a:r>
          <a:r>
            <a:rPr lang="en-US" dirty="0" err="1" smtClean="0"/>
            <a:t>হাতে</a:t>
          </a:r>
          <a:r>
            <a:rPr lang="en-US" dirty="0" smtClean="0"/>
            <a:t> </a:t>
          </a:r>
          <a:r>
            <a:rPr lang="en-US" dirty="0" err="1" smtClean="0"/>
            <a:t>নগদ</a:t>
          </a:r>
          <a:r>
            <a:rPr lang="en-US" dirty="0" smtClean="0"/>
            <a:t> </a:t>
          </a:r>
          <a:r>
            <a:rPr lang="en-US" dirty="0" err="1" smtClean="0"/>
            <a:t>না</a:t>
          </a:r>
          <a:r>
            <a:rPr lang="en-US" dirty="0" smtClean="0"/>
            <a:t> </a:t>
          </a:r>
          <a:r>
            <a:rPr lang="en-US" dirty="0" err="1" smtClean="0"/>
            <a:t>থাকলে</a:t>
          </a:r>
          <a:r>
            <a:rPr lang="en-US" dirty="0" smtClean="0"/>
            <a:t> </a:t>
          </a:r>
          <a:r>
            <a:rPr lang="en-US" dirty="0" err="1" smtClean="0"/>
            <a:t>উপায়</a:t>
          </a:r>
          <a:r>
            <a:rPr lang="en-US" dirty="0" smtClean="0"/>
            <a:t> </a:t>
          </a:r>
          <a:r>
            <a:rPr lang="en-US" dirty="0" err="1" smtClean="0"/>
            <a:t>চিহ্নিত</a:t>
          </a:r>
          <a:r>
            <a:rPr lang="en-US" dirty="0" smtClean="0"/>
            <a:t> </a:t>
          </a:r>
          <a:r>
            <a:rPr lang="en-US" dirty="0" err="1" smtClean="0"/>
            <a:t>করা</a:t>
          </a:r>
          <a:endParaRPr lang="en-US" dirty="0"/>
        </a:p>
      </dgm:t>
    </dgm:pt>
    <dgm:pt modelId="{C319C6F8-9A87-4938-AA7A-64F391CD6D3D}" type="parTrans" cxnId="{6E26BCC8-3911-47D0-B578-370D2AF3DFB9}">
      <dgm:prSet/>
      <dgm:spPr/>
      <dgm:t>
        <a:bodyPr/>
        <a:lstStyle/>
        <a:p>
          <a:endParaRPr lang="en-US"/>
        </a:p>
      </dgm:t>
    </dgm:pt>
    <dgm:pt modelId="{500C3DF3-BB57-4FBE-9660-270D10034423}" type="sibTrans" cxnId="{6E26BCC8-3911-47D0-B578-370D2AF3DFB9}">
      <dgm:prSet/>
      <dgm:spPr/>
      <dgm:t>
        <a:bodyPr/>
        <a:lstStyle/>
        <a:p>
          <a:endParaRPr lang="en-US"/>
        </a:p>
      </dgm:t>
    </dgm:pt>
    <dgm:pt modelId="{EA594711-0CC4-48C3-8E67-C22DC686BDEA}">
      <dgm:prSet/>
      <dgm:spPr/>
      <dgm:t>
        <a:bodyPr/>
        <a:lstStyle/>
        <a:p>
          <a:r>
            <a:rPr lang="en-US" dirty="0" smtClean="0"/>
            <a:t> </a:t>
          </a:r>
          <a:r>
            <a:rPr lang="en-US" dirty="0" err="1" smtClean="0"/>
            <a:t>নগদ</a:t>
          </a:r>
          <a:r>
            <a:rPr lang="en-US" dirty="0" smtClean="0"/>
            <a:t> </a:t>
          </a:r>
          <a:r>
            <a:rPr lang="en-US" dirty="0" err="1" smtClean="0"/>
            <a:t>প্রাপ্তি</a:t>
          </a:r>
          <a:r>
            <a:rPr lang="en-US" dirty="0" smtClean="0"/>
            <a:t> ও </a:t>
          </a:r>
          <a:r>
            <a:rPr lang="en-US" dirty="0" err="1" smtClean="0"/>
            <a:t>প্রদানের</a:t>
          </a:r>
          <a:r>
            <a:rPr lang="en-US" dirty="0" smtClean="0"/>
            <a:t> </a:t>
          </a:r>
          <a:r>
            <a:rPr lang="en-US" dirty="0" err="1" smtClean="0"/>
            <a:t>পরিমান</a:t>
          </a:r>
          <a:r>
            <a:rPr lang="en-US" dirty="0" smtClean="0"/>
            <a:t> </a:t>
          </a:r>
          <a:r>
            <a:rPr lang="en-US" dirty="0" err="1" smtClean="0"/>
            <a:t>জানা</a:t>
          </a:r>
          <a:endParaRPr lang="en-US" dirty="0"/>
        </a:p>
      </dgm:t>
    </dgm:pt>
    <dgm:pt modelId="{FEE808DF-944E-4CEB-8ECC-499E5CF5E693}" type="parTrans" cxnId="{DBD4F187-C20F-4DB8-8C23-283963D794EF}">
      <dgm:prSet/>
      <dgm:spPr/>
      <dgm:t>
        <a:bodyPr/>
        <a:lstStyle/>
        <a:p>
          <a:endParaRPr lang="en-US"/>
        </a:p>
      </dgm:t>
    </dgm:pt>
    <dgm:pt modelId="{BDF5DC86-551C-41EA-9CF3-4B09C19F73AD}" type="sibTrans" cxnId="{DBD4F187-C20F-4DB8-8C23-283963D794EF}">
      <dgm:prSet/>
      <dgm:spPr/>
      <dgm:t>
        <a:bodyPr/>
        <a:lstStyle/>
        <a:p>
          <a:endParaRPr lang="en-US"/>
        </a:p>
      </dgm:t>
    </dgm:pt>
    <dgm:pt modelId="{EF1167E7-4AA9-4DEF-AB1D-AACA508CE7B1}" type="pres">
      <dgm:prSet presAssocID="{BFEDB0A8-2411-49D0-B773-D37ED33E29F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466E91-6FC9-4199-BE64-61B46059B4FE}" type="pres">
      <dgm:prSet presAssocID="{CA1E6B5A-B588-4532-868B-051F0D06F35A}" presName="centerShape" presStyleLbl="node0" presStyleIdx="0" presStyleCnt="1"/>
      <dgm:spPr/>
      <dgm:t>
        <a:bodyPr/>
        <a:lstStyle/>
        <a:p>
          <a:endParaRPr lang="en-US"/>
        </a:p>
      </dgm:t>
    </dgm:pt>
    <dgm:pt modelId="{6BC951C1-99A8-428D-B326-9E8905561464}" type="pres">
      <dgm:prSet presAssocID="{35612F98-FC0D-41E2-9006-41BFA111992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DA54B1-B588-42B9-8E90-8351A82B978E}" type="pres">
      <dgm:prSet presAssocID="{35612F98-FC0D-41E2-9006-41BFA1119920}" presName="dummy" presStyleCnt="0"/>
      <dgm:spPr/>
    </dgm:pt>
    <dgm:pt modelId="{ECC19D68-D951-4304-B173-0FDA1514AE93}" type="pres">
      <dgm:prSet presAssocID="{5F3D4DAD-1DF0-40AB-A98F-7A493E5ED997}" presName="sibTrans" presStyleLbl="sibTrans2D1" presStyleIdx="0" presStyleCnt="6"/>
      <dgm:spPr/>
      <dgm:t>
        <a:bodyPr/>
        <a:lstStyle/>
        <a:p>
          <a:endParaRPr lang="en-US"/>
        </a:p>
      </dgm:t>
    </dgm:pt>
    <dgm:pt modelId="{8B263643-2F28-4588-A75E-BFB5E0FA3EAD}" type="pres">
      <dgm:prSet presAssocID="{EA594711-0CC4-48C3-8E67-C22DC686BDE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01F18-F69C-4EFC-B1AE-E4F6A715CA81}" type="pres">
      <dgm:prSet presAssocID="{EA594711-0CC4-48C3-8E67-C22DC686BDEA}" presName="dummy" presStyleCnt="0"/>
      <dgm:spPr/>
    </dgm:pt>
    <dgm:pt modelId="{2A8A4265-FB03-4945-A582-9DD58D6A16CD}" type="pres">
      <dgm:prSet presAssocID="{BDF5DC86-551C-41EA-9CF3-4B09C19F73AD}" presName="sibTrans" presStyleLbl="sibTrans2D1" presStyleIdx="1" presStyleCnt="6"/>
      <dgm:spPr/>
      <dgm:t>
        <a:bodyPr/>
        <a:lstStyle/>
        <a:p>
          <a:endParaRPr lang="en-US"/>
        </a:p>
      </dgm:t>
    </dgm:pt>
    <dgm:pt modelId="{58B77948-9236-447A-8C9D-250E4CCD513F}" type="pres">
      <dgm:prSet presAssocID="{39ACE6D4-3E7A-4323-AB38-36E322E855E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72429D-A1AD-48C5-A1D6-50F39D860840}" type="pres">
      <dgm:prSet presAssocID="{39ACE6D4-3E7A-4323-AB38-36E322E855E5}" presName="dummy" presStyleCnt="0"/>
      <dgm:spPr/>
    </dgm:pt>
    <dgm:pt modelId="{40EA28E9-29AE-40B8-B911-C849E26F4C22}" type="pres">
      <dgm:prSet presAssocID="{500C3DF3-BB57-4FBE-9660-270D10034423}" presName="sibTrans" presStyleLbl="sibTrans2D1" presStyleIdx="2" presStyleCnt="6"/>
      <dgm:spPr/>
      <dgm:t>
        <a:bodyPr/>
        <a:lstStyle/>
        <a:p>
          <a:endParaRPr lang="en-US"/>
        </a:p>
      </dgm:t>
    </dgm:pt>
    <dgm:pt modelId="{0AD05CC7-53D8-42E8-A732-775D512C940F}" type="pres">
      <dgm:prSet presAssocID="{871F4B21-657A-4D00-B963-19C7ADD8C49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1726C-D2B1-49A4-B6B6-250865B0D624}" type="pres">
      <dgm:prSet presAssocID="{871F4B21-657A-4D00-B963-19C7ADD8C496}" presName="dummy" presStyleCnt="0"/>
      <dgm:spPr/>
    </dgm:pt>
    <dgm:pt modelId="{82CDDF82-8932-4B19-A298-AD6FAF3689A5}" type="pres">
      <dgm:prSet presAssocID="{C2270961-C004-4B2A-BF1F-7E42CDBBBAF6}" presName="sibTrans" presStyleLbl="sibTrans2D1" presStyleIdx="3" presStyleCnt="6"/>
      <dgm:spPr/>
      <dgm:t>
        <a:bodyPr/>
        <a:lstStyle/>
        <a:p>
          <a:endParaRPr lang="en-US"/>
        </a:p>
      </dgm:t>
    </dgm:pt>
    <dgm:pt modelId="{1801F75D-498B-4F13-9138-5CCDF909B94F}" type="pres">
      <dgm:prSet presAssocID="{9CB585E5-B234-4303-B61B-6D238C1857B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56633-6FAF-4484-BEB4-135FFB308E7A}" type="pres">
      <dgm:prSet presAssocID="{9CB585E5-B234-4303-B61B-6D238C1857B0}" presName="dummy" presStyleCnt="0"/>
      <dgm:spPr/>
    </dgm:pt>
    <dgm:pt modelId="{0E09963B-5281-49E2-B703-DFE5DF8395F7}" type="pres">
      <dgm:prSet presAssocID="{2ECB01B9-AD49-47B8-A9B9-ADB5DF84990B}" presName="sibTrans" presStyleLbl="sibTrans2D1" presStyleIdx="4" presStyleCnt="6"/>
      <dgm:spPr/>
      <dgm:t>
        <a:bodyPr/>
        <a:lstStyle/>
        <a:p>
          <a:endParaRPr lang="en-US"/>
        </a:p>
      </dgm:t>
    </dgm:pt>
    <dgm:pt modelId="{24976C2E-8A4E-49E8-8435-8A6E17B475AA}" type="pres">
      <dgm:prSet presAssocID="{311A7889-E696-493B-A2A3-71B109B46CA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054BB-8961-4800-9E6F-D80848710545}" type="pres">
      <dgm:prSet presAssocID="{311A7889-E696-493B-A2A3-71B109B46CA4}" presName="dummy" presStyleCnt="0"/>
      <dgm:spPr/>
    </dgm:pt>
    <dgm:pt modelId="{E256FC52-F1F1-4AA1-8EE6-0A0735C192EF}" type="pres">
      <dgm:prSet presAssocID="{3DB07E49-5BD9-4D8C-A0DE-9EAA9895C254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F6B10861-3DBB-4528-B452-9351526892ED}" type="presOf" srcId="{2ECB01B9-AD49-47B8-A9B9-ADB5DF84990B}" destId="{0E09963B-5281-49E2-B703-DFE5DF8395F7}" srcOrd="0" destOrd="0" presId="urn:microsoft.com/office/officeart/2005/8/layout/radial6"/>
    <dgm:cxn modelId="{0A7B4417-3F7C-4024-BD9E-C1A0B272176B}" type="presOf" srcId="{BDF5DC86-551C-41EA-9CF3-4B09C19F73AD}" destId="{2A8A4265-FB03-4945-A582-9DD58D6A16CD}" srcOrd="0" destOrd="0" presId="urn:microsoft.com/office/officeart/2005/8/layout/radial6"/>
    <dgm:cxn modelId="{8720866E-DA9C-43BC-AE85-553DE85BB5FF}" srcId="{CA1E6B5A-B588-4532-868B-051F0D06F35A}" destId="{871F4B21-657A-4D00-B963-19C7ADD8C496}" srcOrd="3" destOrd="0" parTransId="{8713F343-85F1-45A3-879A-A67379F72A4F}" sibTransId="{C2270961-C004-4B2A-BF1F-7E42CDBBBAF6}"/>
    <dgm:cxn modelId="{21D474F0-6ADB-4E62-B190-CFCE6C08437B}" type="presOf" srcId="{35612F98-FC0D-41E2-9006-41BFA1119920}" destId="{6BC951C1-99A8-428D-B326-9E8905561464}" srcOrd="0" destOrd="0" presId="urn:microsoft.com/office/officeart/2005/8/layout/radial6"/>
    <dgm:cxn modelId="{95B3B2CF-CDB2-4116-9D5A-6F962575D451}" srcId="{CA1E6B5A-B588-4532-868B-051F0D06F35A}" destId="{311A7889-E696-493B-A2A3-71B109B46CA4}" srcOrd="5" destOrd="0" parTransId="{13C01678-4CBC-4C56-8F5D-AED6A52807AD}" sibTransId="{3DB07E49-5BD9-4D8C-A0DE-9EAA9895C254}"/>
    <dgm:cxn modelId="{77264C16-5C29-45FF-A206-C7AB53B000D8}" type="presOf" srcId="{BFEDB0A8-2411-49D0-B773-D37ED33E29FB}" destId="{EF1167E7-4AA9-4DEF-AB1D-AACA508CE7B1}" srcOrd="0" destOrd="0" presId="urn:microsoft.com/office/officeart/2005/8/layout/radial6"/>
    <dgm:cxn modelId="{736C89E2-7FB5-4F03-B453-89C092DF7782}" type="presOf" srcId="{C2270961-C004-4B2A-BF1F-7E42CDBBBAF6}" destId="{82CDDF82-8932-4B19-A298-AD6FAF3689A5}" srcOrd="0" destOrd="0" presId="urn:microsoft.com/office/officeart/2005/8/layout/radial6"/>
    <dgm:cxn modelId="{F7D6305B-7224-4AD0-BEE0-575DBA8AD14D}" type="presOf" srcId="{871F4B21-657A-4D00-B963-19C7ADD8C496}" destId="{0AD05CC7-53D8-42E8-A732-775D512C940F}" srcOrd="0" destOrd="0" presId="urn:microsoft.com/office/officeart/2005/8/layout/radial6"/>
    <dgm:cxn modelId="{B0A447D9-9197-4261-B378-0C4F152B6EDE}" type="presOf" srcId="{39ACE6D4-3E7A-4323-AB38-36E322E855E5}" destId="{58B77948-9236-447A-8C9D-250E4CCD513F}" srcOrd="0" destOrd="0" presId="urn:microsoft.com/office/officeart/2005/8/layout/radial6"/>
    <dgm:cxn modelId="{20D87751-5024-4E46-A6D8-F50517EE9D8F}" type="presOf" srcId="{311A7889-E696-493B-A2A3-71B109B46CA4}" destId="{24976C2E-8A4E-49E8-8435-8A6E17B475AA}" srcOrd="0" destOrd="0" presId="urn:microsoft.com/office/officeart/2005/8/layout/radial6"/>
    <dgm:cxn modelId="{6E26BCC8-3911-47D0-B578-370D2AF3DFB9}" srcId="{CA1E6B5A-B588-4532-868B-051F0D06F35A}" destId="{39ACE6D4-3E7A-4323-AB38-36E322E855E5}" srcOrd="2" destOrd="0" parTransId="{C319C6F8-9A87-4938-AA7A-64F391CD6D3D}" sibTransId="{500C3DF3-BB57-4FBE-9660-270D10034423}"/>
    <dgm:cxn modelId="{A733D3DB-56B4-43D2-9B00-803C5D492A70}" type="presOf" srcId="{EA594711-0CC4-48C3-8E67-C22DC686BDEA}" destId="{8B263643-2F28-4588-A75E-BFB5E0FA3EAD}" srcOrd="0" destOrd="0" presId="urn:microsoft.com/office/officeart/2005/8/layout/radial6"/>
    <dgm:cxn modelId="{679AACBF-50FB-40DF-90C6-8743CF515EBF}" type="presOf" srcId="{500C3DF3-BB57-4FBE-9660-270D10034423}" destId="{40EA28E9-29AE-40B8-B911-C849E26F4C22}" srcOrd="0" destOrd="0" presId="urn:microsoft.com/office/officeart/2005/8/layout/radial6"/>
    <dgm:cxn modelId="{3ECA7FE5-D082-456A-9004-79ADC7E69642}" srcId="{BFEDB0A8-2411-49D0-B773-D37ED33E29FB}" destId="{CA1E6B5A-B588-4532-868B-051F0D06F35A}" srcOrd="0" destOrd="0" parTransId="{90D90B07-167B-4555-8B90-FE5091DC8D5C}" sibTransId="{0AC2885C-8857-44D5-A5F8-65D051DF377D}"/>
    <dgm:cxn modelId="{7F512AFC-8167-4F14-BB26-D8EC71E5F744}" type="presOf" srcId="{CA1E6B5A-B588-4532-868B-051F0D06F35A}" destId="{0F466E91-6FC9-4199-BE64-61B46059B4FE}" srcOrd="0" destOrd="0" presId="urn:microsoft.com/office/officeart/2005/8/layout/radial6"/>
    <dgm:cxn modelId="{514C8B6E-6B4E-4962-95B8-AEAA9F9F7BD8}" srcId="{CA1E6B5A-B588-4532-868B-051F0D06F35A}" destId="{35612F98-FC0D-41E2-9006-41BFA1119920}" srcOrd="0" destOrd="0" parTransId="{450E4BA6-08BE-496F-A018-49D79FD128D8}" sibTransId="{5F3D4DAD-1DF0-40AB-A98F-7A493E5ED997}"/>
    <dgm:cxn modelId="{0336EA1A-3F33-4846-9600-4742D2E828D4}" type="presOf" srcId="{5F3D4DAD-1DF0-40AB-A98F-7A493E5ED997}" destId="{ECC19D68-D951-4304-B173-0FDA1514AE93}" srcOrd="0" destOrd="0" presId="urn:microsoft.com/office/officeart/2005/8/layout/radial6"/>
    <dgm:cxn modelId="{DBD4F187-C20F-4DB8-8C23-283963D794EF}" srcId="{CA1E6B5A-B588-4532-868B-051F0D06F35A}" destId="{EA594711-0CC4-48C3-8E67-C22DC686BDEA}" srcOrd="1" destOrd="0" parTransId="{FEE808DF-944E-4CEB-8ECC-499E5CF5E693}" sibTransId="{BDF5DC86-551C-41EA-9CF3-4B09C19F73AD}"/>
    <dgm:cxn modelId="{A934E486-6F16-4A16-9CBA-3C520D0AB3E2}" type="presOf" srcId="{9CB585E5-B234-4303-B61B-6D238C1857B0}" destId="{1801F75D-498B-4F13-9138-5CCDF909B94F}" srcOrd="0" destOrd="0" presId="urn:microsoft.com/office/officeart/2005/8/layout/radial6"/>
    <dgm:cxn modelId="{4AEF9F81-D9C6-417F-AD95-0D6990E05134}" type="presOf" srcId="{3DB07E49-5BD9-4D8C-A0DE-9EAA9895C254}" destId="{E256FC52-F1F1-4AA1-8EE6-0A0735C192EF}" srcOrd="0" destOrd="0" presId="urn:microsoft.com/office/officeart/2005/8/layout/radial6"/>
    <dgm:cxn modelId="{A1FC5423-D01D-4DFA-A15B-3E0FF6E900EA}" srcId="{CA1E6B5A-B588-4532-868B-051F0D06F35A}" destId="{9CB585E5-B234-4303-B61B-6D238C1857B0}" srcOrd="4" destOrd="0" parTransId="{27D1EF08-9A7F-4636-A452-DBBCCE615D52}" sibTransId="{2ECB01B9-AD49-47B8-A9B9-ADB5DF84990B}"/>
    <dgm:cxn modelId="{A982CC0D-2A7D-44D9-92A1-96FA6985E7F0}" type="presParOf" srcId="{EF1167E7-4AA9-4DEF-AB1D-AACA508CE7B1}" destId="{0F466E91-6FC9-4199-BE64-61B46059B4FE}" srcOrd="0" destOrd="0" presId="urn:microsoft.com/office/officeart/2005/8/layout/radial6"/>
    <dgm:cxn modelId="{908EB945-6135-4584-9B82-7C864B9BA305}" type="presParOf" srcId="{EF1167E7-4AA9-4DEF-AB1D-AACA508CE7B1}" destId="{6BC951C1-99A8-428D-B326-9E8905561464}" srcOrd="1" destOrd="0" presId="urn:microsoft.com/office/officeart/2005/8/layout/radial6"/>
    <dgm:cxn modelId="{0DCD6C81-6833-4928-9D8F-222D75C55CAC}" type="presParOf" srcId="{EF1167E7-4AA9-4DEF-AB1D-AACA508CE7B1}" destId="{ADDA54B1-B588-42B9-8E90-8351A82B978E}" srcOrd="2" destOrd="0" presId="urn:microsoft.com/office/officeart/2005/8/layout/radial6"/>
    <dgm:cxn modelId="{3F18F182-4B34-4B5E-89C5-0BCDB516D814}" type="presParOf" srcId="{EF1167E7-4AA9-4DEF-AB1D-AACA508CE7B1}" destId="{ECC19D68-D951-4304-B173-0FDA1514AE93}" srcOrd="3" destOrd="0" presId="urn:microsoft.com/office/officeart/2005/8/layout/radial6"/>
    <dgm:cxn modelId="{2775DADD-3BFE-488E-A150-431424C3FF44}" type="presParOf" srcId="{EF1167E7-4AA9-4DEF-AB1D-AACA508CE7B1}" destId="{8B263643-2F28-4588-A75E-BFB5E0FA3EAD}" srcOrd="4" destOrd="0" presId="urn:microsoft.com/office/officeart/2005/8/layout/radial6"/>
    <dgm:cxn modelId="{DBB5A091-6700-4F8C-98AB-C9012ECCA1CD}" type="presParOf" srcId="{EF1167E7-4AA9-4DEF-AB1D-AACA508CE7B1}" destId="{77F01F18-F69C-4EFC-B1AE-E4F6A715CA81}" srcOrd="5" destOrd="0" presId="urn:microsoft.com/office/officeart/2005/8/layout/radial6"/>
    <dgm:cxn modelId="{7BF0584A-C41B-47E6-BDC9-0A4262EE09E2}" type="presParOf" srcId="{EF1167E7-4AA9-4DEF-AB1D-AACA508CE7B1}" destId="{2A8A4265-FB03-4945-A582-9DD58D6A16CD}" srcOrd="6" destOrd="0" presId="urn:microsoft.com/office/officeart/2005/8/layout/radial6"/>
    <dgm:cxn modelId="{C95CDCCB-676B-41D4-A999-CD6EC0048513}" type="presParOf" srcId="{EF1167E7-4AA9-4DEF-AB1D-AACA508CE7B1}" destId="{58B77948-9236-447A-8C9D-250E4CCD513F}" srcOrd="7" destOrd="0" presId="urn:microsoft.com/office/officeart/2005/8/layout/radial6"/>
    <dgm:cxn modelId="{6250998D-9B1B-4733-BE75-8A8803ADEABF}" type="presParOf" srcId="{EF1167E7-4AA9-4DEF-AB1D-AACA508CE7B1}" destId="{AA72429D-A1AD-48C5-A1D6-50F39D860840}" srcOrd="8" destOrd="0" presId="urn:microsoft.com/office/officeart/2005/8/layout/radial6"/>
    <dgm:cxn modelId="{8B83AC01-3C48-4445-9985-448149FA39C8}" type="presParOf" srcId="{EF1167E7-4AA9-4DEF-AB1D-AACA508CE7B1}" destId="{40EA28E9-29AE-40B8-B911-C849E26F4C22}" srcOrd="9" destOrd="0" presId="urn:microsoft.com/office/officeart/2005/8/layout/radial6"/>
    <dgm:cxn modelId="{45789D25-29E7-40A5-8024-EAC22EE94147}" type="presParOf" srcId="{EF1167E7-4AA9-4DEF-AB1D-AACA508CE7B1}" destId="{0AD05CC7-53D8-42E8-A732-775D512C940F}" srcOrd="10" destOrd="0" presId="urn:microsoft.com/office/officeart/2005/8/layout/radial6"/>
    <dgm:cxn modelId="{E97B8C67-1B0F-474E-84C9-A833304534B3}" type="presParOf" srcId="{EF1167E7-4AA9-4DEF-AB1D-AACA508CE7B1}" destId="{4C81726C-D2B1-49A4-B6B6-250865B0D624}" srcOrd="11" destOrd="0" presId="urn:microsoft.com/office/officeart/2005/8/layout/radial6"/>
    <dgm:cxn modelId="{96048F50-7BC2-4D52-A7F5-4B26EDDD5AD6}" type="presParOf" srcId="{EF1167E7-4AA9-4DEF-AB1D-AACA508CE7B1}" destId="{82CDDF82-8932-4B19-A298-AD6FAF3689A5}" srcOrd="12" destOrd="0" presId="urn:microsoft.com/office/officeart/2005/8/layout/radial6"/>
    <dgm:cxn modelId="{2986ABCE-F407-4BD6-94C6-6CCA8E04CE3C}" type="presParOf" srcId="{EF1167E7-4AA9-4DEF-AB1D-AACA508CE7B1}" destId="{1801F75D-498B-4F13-9138-5CCDF909B94F}" srcOrd="13" destOrd="0" presId="urn:microsoft.com/office/officeart/2005/8/layout/radial6"/>
    <dgm:cxn modelId="{98A2F5C6-59F1-4F5C-9434-D446FD8F037A}" type="presParOf" srcId="{EF1167E7-4AA9-4DEF-AB1D-AACA508CE7B1}" destId="{08956633-6FAF-4484-BEB4-135FFB308E7A}" srcOrd="14" destOrd="0" presId="urn:microsoft.com/office/officeart/2005/8/layout/radial6"/>
    <dgm:cxn modelId="{52CC2761-011D-49B3-AEF7-15BBC8DA6D0E}" type="presParOf" srcId="{EF1167E7-4AA9-4DEF-AB1D-AACA508CE7B1}" destId="{0E09963B-5281-49E2-B703-DFE5DF8395F7}" srcOrd="15" destOrd="0" presId="urn:microsoft.com/office/officeart/2005/8/layout/radial6"/>
    <dgm:cxn modelId="{E49AD740-E2EF-451B-BBBE-2D4861780A11}" type="presParOf" srcId="{EF1167E7-4AA9-4DEF-AB1D-AACA508CE7B1}" destId="{24976C2E-8A4E-49E8-8435-8A6E17B475AA}" srcOrd="16" destOrd="0" presId="urn:microsoft.com/office/officeart/2005/8/layout/radial6"/>
    <dgm:cxn modelId="{2F5180B1-C2BD-434F-A6D5-EA93EAB937C7}" type="presParOf" srcId="{EF1167E7-4AA9-4DEF-AB1D-AACA508CE7B1}" destId="{AC3054BB-8961-4800-9E6F-D80848710545}" srcOrd="17" destOrd="0" presId="urn:microsoft.com/office/officeart/2005/8/layout/radial6"/>
    <dgm:cxn modelId="{0E9143D4-48B6-48A5-A7F5-9B66A8CB60AB}" type="presParOf" srcId="{EF1167E7-4AA9-4DEF-AB1D-AACA508CE7B1}" destId="{E256FC52-F1F1-4AA1-8EE6-0A0735C192EF}" srcOrd="18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1CBC9-1A1E-4FCF-BAA9-C8A437D1BA0B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45FD4-477F-4DFD-A5B3-19DC94C5D5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45FD4-477F-4DFD-A5B3-19DC94C5D5A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cut thruBlk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95400" y="609600"/>
            <a:ext cx="6400800" cy="5666834"/>
            <a:chOff x="1295400" y="228600"/>
            <a:chExt cx="6400800" cy="5666834"/>
          </a:xfrm>
        </p:grpSpPr>
        <p:sp>
          <p:nvSpPr>
            <p:cNvPr id="4" name="TextBox 3"/>
            <p:cNvSpPr txBox="1"/>
            <p:nvPr/>
          </p:nvSpPr>
          <p:spPr>
            <a:xfrm>
              <a:off x="2391199" y="228600"/>
              <a:ext cx="4209201" cy="186204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1500" dirty="0" err="1" smtClean="0"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115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2209800"/>
              <a:ext cx="6400800" cy="368563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2857436011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19200"/>
            <a:ext cx="8153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ফেরদৌসির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২০১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----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– ১	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৭৫০০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- ৪	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সুমনের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৪০০০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৮	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৫০০০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১০	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চেয়ার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৩০০০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 ১৮	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আরিফকে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২৫০০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  ২০	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আসবাবপত্রের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অবচয়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৩০০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  ২৫	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কমিশন প্রাপ্তি 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০০০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  ২৮	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পরিশোধ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১৫০০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304800" y="990600"/>
            <a:ext cx="46083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6156" y="152400"/>
            <a:ext cx="4076866" cy="83099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183177"/>
            <a:ext cx="4114800" cy="76944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সময়ঃ ১০মিনিট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791200"/>
            <a:ext cx="8382000" cy="6463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ফেরদৌসির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একঘরা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4945728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/>
                <a:cs typeface="NikoshBAN" pitchFamily="2" charset="0"/>
              </a:rPr>
              <a:t>জনাব ফেরদৌসির </a:t>
            </a:r>
            <a:endParaRPr lang="en-US" sz="2800" dirty="0" smtClean="0">
              <a:latin typeface="NikoshBAN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/>
                <a:cs typeface="NikoshBAN" pitchFamily="2" charset="0"/>
              </a:rPr>
              <a:t>একঘরানগদান</a:t>
            </a:r>
            <a:r>
              <a:rPr lang="en-US" sz="2800" dirty="0" smtClean="0"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/>
                <a:cs typeface="NikoshBAN" pitchFamily="2" charset="0"/>
              </a:rPr>
              <a:t>বই</a:t>
            </a:r>
            <a:endParaRPr lang="en-US" sz="2800" dirty="0" smtClean="0">
              <a:latin typeface="NikoshBAN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/>
                <a:cs typeface="NikoshBAN" pitchFamily="2" charset="0"/>
              </a:rPr>
              <a:t>৩১ </a:t>
            </a:r>
            <a:r>
              <a:rPr lang="en-US" sz="2800" dirty="0" err="1" smtClean="0">
                <a:latin typeface="NikoshBAN"/>
                <a:cs typeface="NikoshBAN" pitchFamily="2" charset="0"/>
              </a:rPr>
              <a:t>শে</a:t>
            </a:r>
            <a:r>
              <a:rPr lang="en-US" sz="2800" dirty="0" smtClean="0">
                <a:latin typeface="NikoshBAN"/>
                <a:cs typeface="NikoshBAN" pitchFamily="2" charset="0"/>
              </a:rPr>
              <a:t> </a:t>
            </a:r>
            <a:r>
              <a:rPr lang="bn-BD" sz="2800" dirty="0" smtClean="0">
                <a:latin typeface="NikoshBAN"/>
                <a:cs typeface="NikoshBAN" pitchFamily="2" charset="0"/>
              </a:rPr>
              <a:t>মার্চ</a:t>
            </a:r>
            <a:r>
              <a:rPr lang="en-US" sz="2800" dirty="0" smtClean="0">
                <a:latin typeface="NikoshBAN"/>
                <a:cs typeface="NikoshBAN" pitchFamily="2" charset="0"/>
              </a:rPr>
              <a:t> ২০১</a:t>
            </a:r>
            <a:r>
              <a:rPr lang="bn-BD" sz="2800" dirty="0" smtClean="0">
                <a:latin typeface="NikoshBAN"/>
                <a:cs typeface="NikoshBAN" pitchFamily="2" charset="0"/>
              </a:rPr>
              <a:t>৯</a:t>
            </a:r>
            <a:r>
              <a:rPr lang="en-US" sz="2800" dirty="0" smtClean="0"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/>
                <a:cs typeface="NikoshBAN" pitchFamily="2" charset="0"/>
              </a:rPr>
              <a:t>ইং</a:t>
            </a:r>
            <a:r>
              <a:rPr lang="en-US" sz="2800" dirty="0" smtClean="0">
                <a:latin typeface="NikoshBAN"/>
                <a:cs typeface="NikoshBAN" pitchFamily="2" charset="0"/>
              </a:rPr>
              <a:t> </a:t>
            </a:r>
            <a:endParaRPr lang="en-US" sz="2800" dirty="0">
              <a:latin typeface="NikoshBAN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" y="1905000"/>
          <a:ext cx="9143996" cy="4937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8"/>
                <a:gridCol w="1371600"/>
                <a:gridCol w="482367"/>
                <a:gridCol w="503339"/>
                <a:gridCol w="1071694"/>
                <a:gridCol w="990600"/>
                <a:gridCol w="1600200"/>
                <a:gridCol w="533400"/>
                <a:gridCol w="457200"/>
                <a:gridCol w="1219198"/>
              </a:tblGrid>
              <a:tr h="14935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প্রাপ্তি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ভাঃ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খঃ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পৃঃ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পরিমাণ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প্রদান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ভাঃ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খঃ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পৃঃ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পরিমাণ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172041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২০১৯ মার্চ-০১</a:t>
                      </a: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মার্চ-০৮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bn-BD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মার্চ-২৫</a:t>
                      </a:r>
                    </a:p>
                    <a:p>
                      <a:pPr algn="ctr"/>
                      <a:endParaRPr lang="bn-BD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এপ্রিল</a:t>
                      </a: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-০১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bn-BD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ব্যালেন্স বি/ডি </a:t>
                      </a: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বিক্রয় হিঃ </a:t>
                      </a: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কমিশন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হিঃ</a:t>
                      </a:r>
                    </a:p>
                    <a:p>
                      <a:pPr algn="ctr"/>
                      <a:endParaRPr lang="bn-BD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ব্যালেন্স বি/ডি 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৭,৫০০ </a:t>
                      </a: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৫,০০০</a:t>
                      </a: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 ২,০০০ </a:t>
                      </a:r>
                    </a:p>
                    <a:p>
                      <a:pPr algn="ctr"/>
                      <a:endParaRPr lang="bn-BD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bn-BD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১৪,৫০০</a:t>
                      </a:r>
                    </a:p>
                    <a:p>
                      <a:pPr algn="ctr"/>
                      <a:endParaRPr lang="bn-BD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৩,৫০০ 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২০১৯ মার্চ-০৪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মার্চ-১০</a:t>
                      </a: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মার্চ-১৮</a:t>
                      </a: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মার্চ-২৮</a:t>
                      </a: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মার্চ-৩১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ক্রয় হিঃ</a:t>
                      </a: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আসবাব পত্র হিঃ </a:t>
                      </a: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আরিফ হিঃ  </a:t>
                      </a: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বেতন হিঃ</a:t>
                      </a: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ব্যালেন্স সি/ডি 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৪,০০০ </a:t>
                      </a: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৩,০০০ </a:t>
                      </a: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২,৫০০ </a:t>
                      </a: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১,৫০০ </a:t>
                      </a: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৩,৫০০ </a:t>
                      </a:r>
                    </a:p>
                    <a:p>
                      <a:pPr algn="ctr"/>
                      <a:endParaRPr lang="bn-BD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১৪,৫০০ </a:t>
                      </a:r>
                    </a:p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276600" y="55626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001000" y="5562600"/>
            <a:ext cx="114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76600" y="59436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76600" y="60960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001000" y="59436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001000" y="60960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2590800" y="170543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531257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বইএর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৩টি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৪টি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ও অ-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একঘরা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এ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ঘরের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7276130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37792"/>
            <a:ext cx="3714750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5493657"/>
            <a:ext cx="8000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/>
                <a:cs typeface="NikoshBAN" pitchFamily="2" charset="0"/>
              </a:rPr>
              <a:t>তোমার পাঠ্য বইয়ের ১০৭</a:t>
            </a:r>
            <a:r>
              <a:rPr lang="en-US" sz="3600" dirty="0" smtClean="0">
                <a:latin typeface="NikoshBAN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/>
                <a:cs typeface="NikoshBAN" pitchFamily="2" charset="0"/>
              </a:rPr>
              <a:t>পৃষ্ঠার</a:t>
            </a:r>
            <a:r>
              <a:rPr lang="en-US" sz="3600" dirty="0" smtClean="0">
                <a:latin typeface="NikoshBAN"/>
                <a:cs typeface="NikoshBAN" pitchFamily="2" charset="0"/>
              </a:rPr>
              <a:t> ১নং </a:t>
            </a:r>
            <a:r>
              <a:rPr lang="bn-BD" sz="3600" dirty="0" smtClean="0">
                <a:latin typeface="NikoshBAN"/>
                <a:cs typeface="NikoshBAN" pitchFamily="2" charset="0"/>
              </a:rPr>
              <a:t>অংকটি</a:t>
            </a:r>
            <a:r>
              <a:rPr lang="en-US" sz="3600" dirty="0" smtClean="0">
                <a:latin typeface="NikoshBAN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/>
                <a:cs typeface="NikoshBAN" pitchFamily="2" charset="0"/>
              </a:rPr>
              <a:t>করবে</a:t>
            </a:r>
            <a:r>
              <a:rPr lang="en-US" sz="3600" dirty="0" smtClean="0">
                <a:latin typeface="NikoshBAN"/>
                <a:cs typeface="NikoshBAN" pitchFamily="2" charset="0"/>
              </a:rPr>
              <a:t> ।  </a:t>
            </a:r>
            <a:endParaRPr lang="en-US" sz="3600" dirty="0"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914144"/>
            <a:ext cx="5181600" cy="3419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33924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6086" y="5077326"/>
            <a:ext cx="4648200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199"/>
            <a:ext cx="7868772" cy="42672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2633723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33400" y="372070"/>
            <a:ext cx="8268562" cy="6032471"/>
            <a:chOff x="282153" y="817701"/>
            <a:chExt cx="8514617" cy="5942013"/>
          </a:xfrm>
        </p:grpSpPr>
        <p:grpSp>
          <p:nvGrpSpPr>
            <p:cNvPr id="13" name="Group 12"/>
            <p:cNvGrpSpPr/>
            <p:nvPr/>
          </p:nvGrpSpPr>
          <p:grpSpPr>
            <a:xfrm>
              <a:off x="282153" y="817701"/>
              <a:ext cx="8514617" cy="5942013"/>
              <a:chOff x="95983" y="817701"/>
              <a:chExt cx="8514617" cy="5942013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2371542" y="817701"/>
                <a:ext cx="4237248" cy="909484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5400" dirty="0" err="1" smtClean="0">
                    <a:latin typeface="NikoshBAN" pitchFamily="2" charset="0"/>
                    <a:cs typeface="NikoshBAN" pitchFamily="2" charset="0"/>
                  </a:rPr>
                  <a:t>পরিচিতি</a:t>
                </a:r>
                <a:endParaRPr lang="en-US" sz="5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5486400" y="1919987"/>
                <a:ext cx="3124200" cy="70788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000" dirty="0" err="1" smtClean="0">
                    <a:latin typeface="NikoshBAN"/>
                    <a:cs typeface="NikoshBAN" pitchFamily="2" charset="0"/>
                  </a:rPr>
                  <a:t>পাঠ</a:t>
                </a:r>
                <a:r>
                  <a:rPr lang="en-US" sz="4000" dirty="0" smtClean="0">
                    <a:latin typeface="NikoshBAN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/>
                    <a:cs typeface="NikoshBAN" pitchFamily="2" charset="0"/>
                  </a:rPr>
                  <a:t>পরিচিতি</a:t>
                </a:r>
                <a:endParaRPr lang="en-US" sz="4000" dirty="0">
                  <a:latin typeface="NikoshBAN"/>
                  <a:cs typeface="NikoshBAN" pitchFamily="2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77982" y="1877300"/>
                <a:ext cx="3865418" cy="76944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dirty="0" err="1" smtClean="0">
                    <a:latin typeface="NikoshBAN"/>
                    <a:cs typeface="NikoshBAN" pitchFamily="2" charset="0"/>
                  </a:rPr>
                  <a:t>শিক্ষকপরিচিতি</a:t>
                </a:r>
                <a:endParaRPr lang="en-US" sz="4400" dirty="0">
                  <a:latin typeface="NikoshBAN"/>
                  <a:cs typeface="NikoshBAN" pitchFamily="2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274841" y="5159633"/>
                <a:ext cx="3103417" cy="106106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err="1" smtClean="0">
                    <a:latin typeface="NikoshBAN"/>
                    <a:cs typeface="NikoshBAN" pitchFamily="2" charset="0"/>
                  </a:rPr>
                  <a:t>সময়</a:t>
                </a:r>
                <a:r>
                  <a:rPr lang="en-US" sz="3200" dirty="0" smtClean="0">
                    <a:latin typeface="NikoshBAN"/>
                    <a:cs typeface="NikoshBAN" pitchFamily="2" charset="0"/>
                  </a:rPr>
                  <a:t>  :  ৪০ </a:t>
                </a:r>
                <a:r>
                  <a:rPr lang="en-US" sz="3200" dirty="0" err="1" smtClean="0">
                    <a:latin typeface="NikoshBAN"/>
                    <a:cs typeface="NikoshBAN" pitchFamily="2" charset="0"/>
                  </a:rPr>
                  <a:t>মিনিট</a:t>
                </a:r>
                <a:r>
                  <a:rPr lang="en-US" sz="3200" dirty="0" smtClean="0">
                    <a:latin typeface="NikoshBAN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latin typeface="NikoshBAN"/>
                    <a:cs typeface="NikoshBAN" pitchFamily="2" charset="0"/>
                  </a:rPr>
                  <a:t>তারিখ</a:t>
                </a:r>
                <a:r>
                  <a:rPr lang="en-US" sz="3200" dirty="0" smtClean="0">
                    <a:latin typeface="NikoshBAN"/>
                    <a:cs typeface="NikoshBAN" pitchFamily="2" charset="0"/>
                  </a:rPr>
                  <a:t>: </a:t>
                </a:r>
                <a:r>
                  <a:rPr lang="bn-BD" sz="3200" dirty="0" smtClean="0">
                    <a:latin typeface="NikoshBAN"/>
                    <a:cs typeface="NikoshBAN" pitchFamily="2" charset="0"/>
                  </a:rPr>
                  <a:t>26</a:t>
                </a:r>
                <a:r>
                  <a:rPr lang="en-US" sz="3200" dirty="0" smtClean="0">
                    <a:latin typeface="NikoshBAN"/>
                    <a:cs typeface="NikoshBAN" pitchFamily="2" charset="0"/>
                  </a:rPr>
                  <a:t>/0</a:t>
                </a:r>
                <a:r>
                  <a:rPr lang="bn-BD" sz="3200" dirty="0" smtClean="0">
                    <a:latin typeface="NikoshBAN"/>
                    <a:cs typeface="NikoshBAN" pitchFamily="2" charset="0"/>
                  </a:rPr>
                  <a:t>7</a:t>
                </a:r>
                <a:r>
                  <a:rPr lang="en-US" sz="3200" dirty="0" smtClean="0">
                    <a:latin typeface="NikoshBAN"/>
                    <a:cs typeface="NikoshBAN" pitchFamily="2" charset="0"/>
                  </a:rPr>
                  <a:t>/২০20</a:t>
                </a:r>
                <a:endParaRPr lang="en-US" sz="3200" dirty="0">
                  <a:latin typeface="NikoshBAN"/>
                  <a:cs typeface="NikoshBAN" pitchFamily="2" charset="0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810992" y="2057400"/>
                <a:ext cx="419100" cy="47023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95983" y="3336169"/>
                <a:ext cx="4723023" cy="239497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latin typeface="NikoshBAN"/>
                    <a:cs typeface="NikoshBAN" pitchFamily="2" charset="0"/>
                  </a:rPr>
                  <a:t>মোহাম্মদ</a:t>
                </a:r>
                <a:r>
                  <a:rPr lang="en-US" sz="2800" dirty="0" smtClean="0">
                    <a:latin typeface="NikoshBAN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/>
                    <a:cs typeface="NikoshBAN" pitchFamily="2" charset="0"/>
                  </a:rPr>
                  <a:t>ফারুক</a:t>
                </a:r>
                <a:r>
                  <a:rPr lang="en-US" sz="2800" dirty="0" smtClean="0">
                    <a:latin typeface="NikoshBAN"/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 err="1" smtClean="0">
                    <a:latin typeface="NikoshBAN"/>
                    <a:cs typeface="NikoshBAN" pitchFamily="2" charset="0"/>
                  </a:rPr>
                  <a:t>সহকারি</a:t>
                </a:r>
                <a:r>
                  <a:rPr lang="en-US" sz="2800" dirty="0" smtClean="0">
                    <a:latin typeface="NikoshBAN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/>
                    <a:cs typeface="NikoshBAN" pitchFamily="2" charset="0"/>
                  </a:rPr>
                  <a:t>শিক্ষক</a:t>
                </a:r>
                <a:endParaRPr lang="en-US" sz="2800" dirty="0" smtClean="0">
                  <a:latin typeface="NikoshBAN"/>
                  <a:cs typeface="NikoshBAN" pitchFamily="2" charset="0"/>
                </a:endParaRPr>
              </a:p>
              <a:p>
                <a:r>
                  <a:rPr lang="en-US" sz="2800" dirty="0" err="1" smtClean="0">
                    <a:latin typeface="NikoshBAN"/>
                    <a:cs typeface="NikoshBAN" pitchFamily="2" charset="0"/>
                  </a:rPr>
                  <a:t>গোবিন্দপুর</a:t>
                </a:r>
                <a:r>
                  <a:rPr lang="en-US" sz="2800" dirty="0" smtClean="0">
                    <a:latin typeface="NikoshBAN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/>
                    <a:cs typeface="NikoshBAN" pitchFamily="2" charset="0"/>
                  </a:rPr>
                  <a:t>উচ্চ</a:t>
                </a:r>
                <a:r>
                  <a:rPr lang="en-US" sz="2800" dirty="0" smtClean="0">
                    <a:latin typeface="NikoshBAN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/>
                    <a:cs typeface="NikoshBAN" pitchFamily="2" charset="0"/>
                  </a:rPr>
                  <a:t>বিদ্যালয়</a:t>
                </a:r>
                <a:r>
                  <a:rPr lang="en-US" sz="2800" dirty="0" smtClean="0">
                    <a:latin typeface="NikoshBAN"/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 err="1" smtClean="0">
                    <a:latin typeface="NikoshBAN"/>
                    <a:cs typeface="NikoshBAN" pitchFamily="2" charset="0"/>
                  </a:rPr>
                  <a:t>হাজীর</a:t>
                </a:r>
                <a:r>
                  <a:rPr lang="en-US" sz="2800" dirty="0" smtClean="0">
                    <a:latin typeface="NikoshBAN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/>
                    <a:cs typeface="NikoshBAN" pitchFamily="2" charset="0"/>
                  </a:rPr>
                  <a:t>বাজার,ফেনী</a:t>
                </a:r>
                <a:r>
                  <a:rPr lang="en-US" sz="2800" dirty="0" smtClean="0">
                    <a:latin typeface="NikoshBAN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/>
                    <a:cs typeface="NikoshBAN" pitchFamily="2" charset="0"/>
                  </a:rPr>
                  <a:t>সদর,ফেনী</a:t>
                </a:r>
                <a:r>
                  <a:rPr lang="en-US" sz="2800" dirty="0" smtClean="0">
                    <a:latin typeface="NikoshBAN"/>
                    <a:cs typeface="NikoshBAN" pitchFamily="2" charset="0"/>
                  </a:rPr>
                  <a:t>। </a:t>
                </a:r>
              </a:p>
              <a:p>
                <a:r>
                  <a:rPr lang="en-US" sz="2000" smtClean="0">
                    <a:latin typeface="NikoshBAN"/>
                    <a:cs typeface="NikoshBAN" pitchFamily="2" charset="0"/>
                  </a:rPr>
                  <a:t>Email</a:t>
                </a:r>
                <a:r>
                  <a:rPr lang="en-US" sz="2000" dirty="0" smtClean="0">
                    <a:latin typeface="NikoshBAN"/>
                    <a:cs typeface="NikoshBAN" pitchFamily="2" charset="0"/>
                  </a:rPr>
                  <a:t>: mohammadfaruk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2363</a:t>
                </a:r>
                <a:r>
                  <a:rPr lang="en-US" sz="2000" dirty="0" smtClean="0">
                    <a:latin typeface="NikoshBAN"/>
                    <a:cs typeface="NikoshBAN" pitchFamily="2" charset="0"/>
                  </a:rPr>
                  <a:t>@gimail.com</a:t>
                </a:r>
                <a:endParaRPr lang="en-US" sz="2000" dirty="0">
                  <a:latin typeface="NikoshBAN"/>
                  <a:cs typeface="NikoshBAN" pitchFamily="2" charset="0"/>
                </a:endParaRP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903481"/>
              <a:ext cx="1651865" cy="2111514"/>
            </a:xfrm>
            <a:prstGeom prst="rect">
              <a:avLst/>
            </a:prstGeom>
          </p:spPr>
        </p:pic>
      </p:grpSp>
      <p:pic>
        <p:nvPicPr>
          <p:cNvPr id="12" name="Picture 11" descr="6bcf7d63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971800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1191120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505200"/>
            <a:ext cx="4038600" cy="2886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1514"/>
          <a:stretch/>
        </p:blipFill>
        <p:spPr>
          <a:xfrm>
            <a:off x="471055" y="381000"/>
            <a:ext cx="7848600" cy="3028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4099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2309195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514600"/>
            <a:ext cx="82296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বই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456931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23354"/>
            <a:ext cx="4343400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9" y="2133600"/>
            <a:ext cx="8229601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---------------------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অ-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9311513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59539758"/>
              </p:ext>
            </p:extLst>
          </p:nvPr>
        </p:nvGraphicFramePr>
        <p:xfrm>
          <a:off x="457200" y="2209801"/>
          <a:ext cx="8229600" cy="4284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350"/>
                <a:gridCol w="1021813"/>
                <a:gridCol w="464614"/>
                <a:gridCol w="563467"/>
                <a:gridCol w="1339473"/>
                <a:gridCol w="766120"/>
                <a:gridCol w="741406"/>
                <a:gridCol w="370702"/>
                <a:gridCol w="593125"/>
                <a:gridCol w="1334530"/>
              </a:tblGrid>
              <a:tr h="13541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প্রাপ্তি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রঃ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খঃ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পৃঃ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পরিমাণ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প্রদান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রঃ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খঃ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পৃঃ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পরিমাণ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2913008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4572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/>
                <a:cs typeface="NikoshBAN" pitchFamily="2" charset="0"/>
              </a:rPr>
              <a:t>নারায়ন</a:t>
            </a:r>
            <a:r>
              <a:rPr lang="en-US" sz="3600" dirty="0" smtClean="0">
                <a:latin typeface="NikoshBAN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/>
                <a:cs typeface="NikoshBAN" pitchFamily="2" charset="0"/>
              </a:rPr>
              <a:t>এন্ড</a:t>
            </a:r>
            <a:r>
              <a:rPr lang="en-US" sz="3600" dirty="0" smtClean="0">
                <a:latin typeface="NikoshBAN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/>
                <a:cs typeface="NikoshBAN" pitchFamily="2" charset="0"/>
              </a:rPr>
              <a:t>কোং</a:t>
            </a:r>
            <a:r>
              <a:rPr lang="en-US" sz="3600" dirty="0" smtClean="0">
                <a:latin typeface="NikoshBAN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/>
                <a:cs typeface="NikoshBAN" pitchFamily="2" charset="0"/>
              </a:rPr>
              <a:t>একঘরানগদান</a:t>
            </a:r>
            <a:r>
              <a:rPr lang="en-US" sz="3600" dirty="0" smtClean="0">
                <a:latin typeface="NikoshBAN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/>
                <a:cs typeface="NikoshBAN" pitchFamily="2" charset="0"/>
              </a:rPr>
              <a:t>বই</a:t>
            </a:r>
            <a:endParaRPr lang="en-US" sz="3600" dirty="0" smtClean="0">
              <a:latin typeface="NikoshBAN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/>
                <a:cs typeface="NikoshBAN" pitchFamily="2" charset="0"/>
              </a:rPr>
              <a:t>৩১ </a:t>
            </a:r>
            <a:r>
              <a:rPr lang="en-US" sz="3600" dirty="0" err="1" smtClean="0">
                <a:latin typeface="NikoshBAN"/>
                <a:cs typeface="NikoshBAN" pitchFamily="2" charset="0"/>
              </a:rPr>
              <a:t>শে</a:t>
            </a:r>
            <a:r>
              <a:rPr lang="en-US" sz="3600" dirty="0" smtClean="0">
                <a:latin typeface="NikoshBAN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/>
                <a:cs typeface="NikoshBAN" pitchFamily="2" charset="0"/>
              </a:rPr>
              <a:t>জানুয়ারী</a:t>
            </a:r>
            <a:r>
              <a:rPr lang="en-US" sz="3600" dirty="0" smtClean="0">
                <a:latin typeface="NikoshBAN"/>
                <a:cs typeface="NikoshBAN" pitchFamily="2" charset="0"/>
              </a:rPr>
              <a:t> ২০১৫ </a:t>
            </a:r>
            <a:r>
              <a:rPr lang="en-US" sz="3600" dirty="0" err="1" smtClean="0">
                <a:latin typeface="NikoshBAN"/>
                <a:cs typeface="NikoshBAN" pitchFamily="2" charset="0"/>
              </a:rPr>
              <a:t>ইং</a:t>
            </a:r>
            <a:r>
              <a:rPr lang="en-US" sz="3600" dirty="0" smtClean="0">
                <a:latin typeface="NikoshBAN"/>
                <a:cs typeface="NikoshBAN" pitchFamily="2" charset="0"/>
              </a:rPr>
              <a:t> </a:t>
            </a:r>
            <a:endParaRPr lang="en-US" sz="3600" dirty="0">
              <a:latin typeface="NikoshBAN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59539758"/>
              </p:ext>
            </p:extLst>
          </p:nvPr>
        </p:nvGraphicFramePr>
        <p:xfrm>
          <a:off x="457200" y="2209800"/>
          <a:ext cx="8229600" cy="4711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350"/>
                <a:gridCol w="1021813"/>
                <a:gridCol w="464614"/>
                <a:gridCol w="563467"/>
                <a:gridCol w="1182956"/>
                <a:gridCol w="914400"/>
                <a:gridCol w="990600"/>
                <a:gridCol w="457200"/>
                <a:gridCol w="457200"/>
                <a:gridCol w="1143000"/>
              </a:tblGrid>
              <a:tr h="13541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প্রাপ্তি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ভাঃ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নং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খঃ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পৃঃ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পরিমাণ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প্রদান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ভাঃনং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খঃ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পৃঃ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itchFamily="2" charset="0"/>
                          <a:cs typeface="NikoshBAN" pitchFamily="2" charset="0"/>
                        </a:rPr>
                        <a:t>পরিমাণ</a:t>
                      </a:r>
                      <a:r>
                        <a:rPr lang="en-US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2913008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NikoshB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9437832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645787403"/>
              </p:ext>
            </p:extLst>
          </p:nvPr>
        </p:nvGraphicFramePr>
        <p:xfrm>
          <a:off x="304800" y="152400"/>
          <a:ext cx="8534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181859442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C1270-6015-4822-9A88-638751D91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4BBC1270-6015-4822-9A88-638751D91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4BBC1270-6015-4822-9A88-638751D91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1862AD-8792-4EE1-B9B1-F6FFACE95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D51862AD-8792-4EE1-B9B1-F6FFACE95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D51862AD-8792-4EE1-B9B1-F6FFACE95E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8CB2A4-B05B-40A8-B59A-AAED2D4F4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668CB2A4-B05B-40A8-B59A-AAED2D4F4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668CB2A4-B05B-40A8-B59A-AAED2D4F4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BEBD40C-F8DE-431E-AC64-DE0BD40AA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1BEBD40C-F8DE-431E-AC64-DE0BD40AA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1BEBD40C-F8DE-431E-AC64-DE0BD40AA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A1DEAD-0D56-46FA-B3CA-FFCBEA8DC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F8A1DEAD-0D56-46FA-B3CA-FFCBEA8DC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8A1DEAD-0D56-46FA-B3CA-FFCBEA8DCE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0CEDB9B-00FB-4FA0-BD24-D147BA282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30CEDB9B-00FB-4FA0-BD24-D147BA282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0CEDB9B-00FB-4FA0-BD24-D147BA2828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447D56-D51C-4F85-8FFC-480A57D91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76447D56-D51C-4F85-8FFC-480A57D91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76447D56-D51C-4F85-8FFC-480A57D91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14941A-5FB5-45AF-881D-CB08A1668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7914941A-5FB5-45AF-881D-CB08A1668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914941A-5FB5-45AF-881D-CB08A1668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1D6CBA-9A06-4531-94EB-F2B1940CC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871D6CBA-9A06-4531-94EB-F2B1940CC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871D6CBA-9A06-4531-94EB-F2B1940CC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3302692866"/>
              </p:ext>
            </p:extLst>
          </p:nvPr>
        </p:nvGraphicFramePr>
        <p:xfrm>
          <a:off x="304800" y="304800"/>
          <a:ext cx="8077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94488028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466E91-6FC9-4199-BE64-61B46059B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0F466E91-6FC9-4199-BE64-61B46059B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0F466E91-6FC9-4199-BE64-61B46059B4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C951C1-99A8-428D-B326-9E8905561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6BC951C1-99A8-428D-B326-9E8905561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6BC951C1-99A8-428D-B326-9E8905561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C19D68-D951-4304-B173-0FDA1514A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ECC19D68-D951-4304-B173-0FDA1514A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ECC19D68-D951-4304-B173-0FDA1514A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263643-2F28-4588-A75E-BFB5E0FA3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8B263643-2F28-4588-A75E-BFB5E0FA3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8B263643-2F28-4588-A75E-BFB5E0FA3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8A4265-FB03-4945-A582-9DD58D6A1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2A8A4265-FB03-4945-A582-9DD58D6A1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2A8A4265-FB03-4945-A582-9DD58D6A1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B77948-9236-447A-8C9D-250E4CCD5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58B77948-9236-447A-8C9D-250E4CCD5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58B77948-9236-447A-8C9D-250E4CCD5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EA28E9-29AE-40B8-B911-C849E26F4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40EA28E9-29AE-40B8-B911-C849E26F4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40EA28E9-29AE-40B8-B911-C849E26F4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D05CC7-53D8-42E8-A732-775D512C9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AD05CC7-53D8-42E8-A732-775D512C9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AD05CC7-53D8-42E8-A732-775D512C9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CDDF82-8932-4B19-A298-AD6FAF368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82CDDF82-8932-4B19-A298-AD6FAF368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82CDDF82-8932-4B19-A298-AD6FAF368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01F75D-498B-4F13-9138-5CCDF909B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1801F75D-498B-4F13-9138-5CCDF909B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801F75D-498B-4F13-9138-5CCDF909B9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09963B-5281-49E2-B703-DFE5DF839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0E09963B-5281-49E2-B703-DFE5DF839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0E09963B-5281-49E2-B703-DFE5DF839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976C2E-8A4E-49E8-8435-8A6E17B47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24976C2E-8A4E-49E8-8435-8A6E17B47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24976C2E-8A4E-49E8-8435-8A6E17B475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56FC52-F1F1-4AA1-8EE6-0A0735C19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E256FC52-F1F1-4AA1-8EE6-0A0735C19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E256FC52-F1F1-4AA1-8EE6-0A0735C19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7696200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বইএর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Up-Down Arrow 3"/>
          <p:cNvSpPr/>
          <p:nvPr/>
        </p:nvSpPr>
        <p:spPr>
          <a:xfrm>
            <a:off x="4114800" y="1600200"/>
            <a:ext cx="609600" cy="1524000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2971800"/>
            <a:ext cx="800100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57200" y="3277228"/>
            <a:ext cx="685800" cy="1294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950029" y="3277228"/>
            <a:ext cx="685800" cy="1294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125811" y="3309013"/>
            <a:ext cx="685800" cy="1294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7467600" y="3284485"/>
            <a:ext cx="685800" cy="12947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Terminator 9"/>
          <p:cNvSpPr/>
          <p:nvPr/>
        </p:nvSpPr>
        <p:spPr>
          <a:xfrm>
            <a:off x="304800" y="4572000"/>
            <a:ext cx="1828800" cy="152399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একঘরা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2362200" y="4572001"/>
            <a:ext cx="1866900" cy="15240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দু’ঘরা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4419600" y="4572000"/>
            <a:ext cx="1981200" cy="15240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তিনঘরা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6629400" y="4495800"/>
            <a:ext cx="2057400" cy="1557581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খুচরা 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নগদান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4339762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458</TotalTime>
  <Words>377</Words>
  <Application>Microsoft Office PowerPoint</Application>
  <PresentationFormat>On-screen Show (4:3)</PresentationFormat>
  <Paragraphs>157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</dc:creator>
  <cp:lastModifiedBy>Master Faruk</cp:lastModifiedBy>
  <cp:revision>80</cp:revision>
  <dcterms:created xsi:type="dcterms:W3CDTF">2006-08-16T00:00:00Z</dcterms:created>
  <dcterms:modified xsi:type="dcterms:W3CDTF">2020-07-26T16:10:37Z</dcterms:modified>
</cp:coreProperties>
</file>