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6" r:id="rId1"/>
  </p:sldMasterIdLst>
  <p:notesMasterIdLst>
    <p:notesMasterId r:id="rId22"/>
  </p:notesMasterIdLst>
  <p:sldIdLst>
    <p:sldId id="320" r:id="rId2"/>
    <p:sldId id="321" r:id="rId3"/>
    <p:sldId id="322" r:id="rId4"/>
    <p:sldId id="323" r:id="rId5"/>
    <p:sldId id="324" r:id="rId6"/>
    <p:sldId id="325" r:id="rId7"/>
    <p:sldId id="351" r:id="rId8"/>
    <p:sldId id="327" r:id="rId9"/>
    <p:sldId id="328" r:id="rId10"/>
    <p:sldId id="349" r:id="rId11"/>
    <p:sldId id="341" r:id="rId12"/>
    <p:sldId id="342" r:id="rId13"/>
    <p:sldId id="352" r:id="rId14"/>
    <p:sldId id="354" r:id="rId15"/>
    <p:sldId id="355" r:id="rId16"/>
    <p:sldId id="353" r:id="rId17"/>
    <p:sldId id="329" r:id="rId18"/>
    <p:sldId id="330" r:id="rId19"/>
    <p:sldId id="332" r:id="rId20"/>
    <p:sldId id="309" r:id="rId21"/>
  </p:sldIdLst>
  <p:sldSz cx="9144000" cy="5143500" type="screen16x9"/>
  <p:notesSz cx="6858000" cy="9144000"/>
  <p:defaultTextStyle>
    <a:defPPr>
      <a:defRPr lang="en-US"/>
    </a:defPPr>
    <a:lvl1pPr marL="0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2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5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7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0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2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5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77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0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0A0"/>
    <a:srgbClr val="04FCC1"/>
    <a:srgbClr val="CCFFFF"/>
    <a:srgbClr val="66FFCC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75" autoAdjust="0"/>
    <p:restoredTop sz="94660"/>
  </p:normalViewPr>
  <p:slideViewPr>
    <p:cSldViewPr snapToGrid="0">
      <p:cViewPr>
        <p:scale>
          <a:sx n="80" d="100"/>
          <a:sy n="80" d="100"/>
        </p:scale>
        <p:origin x="-1020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82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6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647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53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412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5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77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0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D21273-F1C1-42EA-BA25-6F1FA7462ADB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clipart16.gif">
            <a:extLst>
              <a:ext uri="{FF2B5EF4-FFF2-40B4-BE49-F238E27FC236}">
                <a16:creationId xmlns="" xmlns:a16="http://schemas.microsoft.com/office/drawing/2014/main" id="{491F5F42-E260-4188-A272-A0946AFD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5" y="298367"/>
            <a:ext cx="8407730" cy="298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823D370D-ACC0-4DA0-967A-F84F14304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3" y="3670578"/>
            <a:ext cx="8372103" cy="1115194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68576" tIns="34288" rIns="68576" bIns="3428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7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hiavelli Shadow" pitchFamily="2" charset="0"/>
                <a:cs typeface="NikoshBAN" pitchFamily="2" charset="0"/>
              </a:rPr>
              <a:t>DEAR STUDENTS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8347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539" y="282170"/>
            <a:ext cx="8155069" cy="183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85" y="2268187"/>
            <a:ext cx="8407729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519" y="1983180"/>
            <a:ext cx="3402096" cy="266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6" y="1805046"/>
            <a:ext cx="4797632" cy="30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412892" y="334709"/>
            <a:ext cx="3660344" cy="62324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ক্ষেত্রফল নির্ণয়  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61" y="1068784"/>
            <a:ext cx="8300851" cy="70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মনে করি,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ত্রিভুজের শীর্ষবিন্দুত্রয়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A(x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), B(x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C(x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1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x-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অক্ষের উপর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BD, AM, CN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লম্ব আঁকি।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92" y="814995"/>
            <a:ext cx="6115786" cy="17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93" y="2778819"/>
            <a:ext cx="7309569" cy="174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3295" y="653141"/>
            <a:ext cx="2541319" cy="21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4598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891" y="368135"/>
            <a:ext cx="7125197" cy="29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92" y="3422379"/>
            <a:ext cx="6421459" cy="135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47" y="952296"/>
            <a:ext cx="8382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10" y="320633"/>
            <a:ext cx="8134597" cy="44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972" y="185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002" y="1923802"/>
            <a:ext cx="7137071" cy="288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39" y="308760"/>
            <a:ext cx="7730836" cy="15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Online class\Images\স্থানাঙ্ক জ্যামিতি-০২\IMG_20200718_17453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5451" y="902526"/>
            <a:ext cx="5094699" cy="39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F:\Online class\Images\স্থানাঙ্ক জ্যামিতি-০২\IMG_20200718_174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9537" y="1698171"/>
            <a:ext cx="2802573" cy="2363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405625" y="287206"/>
            <a:ext cx="3430106" cy="5616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ভরকেন্দ্র নির্ণয়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9416" y="369876"/>
            <a:ext cx="765643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8136" y="2600695"/>
            <a:ext cx="771896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6"/>
          <p:cNvSpPr/>
          <p:nvPr/>
        </p:nvSpPr>
        <p:spPr>
          <a:xfrm>
            <a:off x="344897" y="259288"/>
            <a:ext cx="3383955" cy="999496"/>
          </a:xfrm>
          <a:prstGeom prst="horizontalScroll">
            <a:avLst>
              <a:gd name="adj" fmla="val 25000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পাঠভিত্তিক মূল্যায়ন   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66" y="1187532"/>
            <a:ext cx="7718960" cy="35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87926A9-A48E-415D-B7E3-936B1505888A}"/>
              </a:ext>
            </a:extLst>
          </p:cNvPr>
          <p:cNvSpPr/>
          <p:nvPr/>
        </p:nvSpPr>
        <p:spPr>
          <a:xfrm>
            <a:off x="570027" y="391143"/>
            <a:ext cx="7588326" cy="11170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7CDCE1-E0F6-49E5-9DE6-994B6190EF49}"/>
              </a:ext>
            </a:extLst>
          </p:cNvPr>
          <p:cNvSpPr/>
          <p:nvPr/>
        </p:nvSpPr>
        <p:spPr>
          <a:xfrm>
            <a:off x="391889" y="2456946"/>
            <a:ext cx="5284518" cy="147378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zh-CN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ফেনী।  </a:t>
            </a:r>
            <a:endParaRPr lang="en-GB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F0ACCA-C80D-47C5-9C55-0D13A8532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2" y="1567540"/>
            <a:ext cx="3099455" cy="3170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0847" y="340227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34" y="308759"/>
            <a:ext cx="8360229" cy="453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9313E9-C5F8-4EB5-9FEB-1460819FB582}"/>
              </a:ext>
            </a:extLst>
          </p:cNvPr>
          <p:cNvSpPr txBox="1"/>
          <p:nvPr/>
        </p:nvSpPr>
        <p:spPr>
          <a:xfrm rot="19876638">
            <a:off x="1720307" y="1362567"/>
            <a:ext cx="5792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ধন্যবাদ</a:t>
            </a:r>
            <a:r>
              <a:rPr lang="en-US" sz="15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772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06835C-6C01-4FAF-9571-6F5ACF365290}"/>
              </a:ext>
            </a:extLst>
          </p:cNvPr>
          <p:cNvSpPr/>
          <p:nvPr/>
        </p:nvSpPr>
        <p:spPr>
          <a:xfrm>
            <a:off x="2458192" y="1794124"/>
            <a:ext cx="3526973" cy="684799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স্থানাঙ্ক জ্যামিতি </a:t>
            </a:r>
            <a:endParaRPr lang="en-US" sz="40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721642" y="643457"/>
            <a:ext cx="3244708" cy="838687"/>
          </a:xfrm>
          <a:prstGeom prst="rect">
            <a:avLst/>
          </a:prstGeom>
          <a:solidFill>
            <a:srgbClr val="C00000"/>
          </a:solidFill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en-US" sz="5000" b="1" dirty="0" err="1">
                <a:solidFill>
                  <a:srgbClr val="04FC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5000" b="1" dirty="0">
                <a:solidFill>
                  <a:srgbClr val="04FC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800" dirty="0">
              <a:solidFill>
                <a:srgbClr val="04FC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8B38E9-83D5-4CAD-8100-8B14331BD532}"/>
              </a:ext>
            </a:extLst>
          </p:cNvPr>
          <p:cNvSpPr/>
          <p:nvPr/>
        </p:nvSpPr>
        <p:spPr>
          <a:xfrm>
            <a:off x="650102" y="610205"/>
            <a:ext cx="4590031" cy="761743"/>
          </a:xfrm>
          <a:prstGeom prst="rect">
            <a:avLst/>
          </a:prstGeom>
          <a:noFill/>
        </p:spPr>
        <p:txBody>
          <a:bodyPr wrap="none" lIns="68576" tIns="34288" rIns="68576" bIns="34288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5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5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5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="" xmlns:a16="http://schemas.microsoft.com/office/drawing/2014/main" id="{103BC0B5-5CE7-4DCC-B129-461B7CCB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92" y="1772567"/>
            <a:ext cx="7885216" cy="16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রেখাংশকে নির্দিষ্ট অনুপাতে বিভক্তি করতে পারবে।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 নির্ণয় করে তা প্রয়োগে দক্ষতা অর্জন করবে।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ভরকেন্দ্র নির্ণয় করে তা প্রয়োগে দক্ষতা অর্জন করবে। 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429366" y="334709"/>
            <a:ext cx="4629522" cy="62324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36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অন্তর্বিভক্ত বিন্দুর স্থানাঙ্ক নির্ণয়  </a:t>
            </a:r>
            <a:endParaRPr lang="en-US" sz="36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8788" y="280852"/>
            <a:ext cx="650828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Online class\Images\স্থানাঙ্ক জ্যামিতি-০২\IMG_20200718_163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655" y="1888177"/>
            <a:ext cx="3099458" cy="290945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6353" y="1045032"/>
            <a:ext cx="7928254" cy="76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মনে করি,</a:t>
            </a:r>
            <a:r>
              <a:rPr lang="en-GB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A(x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B(x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1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বিন্দুদ্বয়ের সংযোগ সরলরেখা</a:t>
            </a:r>
            <a:r>
              <a:rPr lang="en-GB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P(x, y)</a:t>
            </a:r>
            <a:r>
              <a:rPr lang="bn-IN" sz="1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: m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অনুপাতে অন্তর্বিভক্ত হয়।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বিন্দুটির স্থানাঙ্ক নির্ণয় করতে হবে। অর্থাৎ</a:t>
            </a:r>
            <a:r>
              <a:rPr lang="en-GB" sz="1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AP : PB = m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1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1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09" y="1745673"/>
            <a:ext cx="4969614" cy="30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347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F:\Online class\Images\স্থানাঙ্ক জ্যামিতি-০২\IMG_20200718_163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115" y="308808"/>
            <a:ext cx="3929754" cy="2208761"/>
          </a:xfrm>
          <a:prstGeom prst="rect">
            <a:avLst/>
          </a:prstGeom>
          <a:noFill/>
        </p:spPr>
      </p:pic>
      <p:pic>
        <p:nvPicPr>
          <p:cNvPr id="8" name="Picture 2" descr="F:\Online class\Images\স্থানাঙ্ক জ্যামিতি-০২\IMG_20200718_163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748" y="1092532"/>
            <a:ext cx="3847606" cy="327758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8" y="2553195"/>
            <a:ext cx="3715860" cy="224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41" y="388796"/>
            <a:ext cx="8161567" cy="209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59" y="2664028"/>
            <a:ext cx="8265227" cy="2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8347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722" y="35210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28B38E9-83D5-4CAD-8100-8B14331BD532}"/>
              </a:ext>
            </a:extLst>
          </p:cNvPr>
          <p:cNvSpPr/>
          <p:nvPr/>
        </p:nvSpPr>
        <p:spPr>
          <a:xfrm>
            <a:off x="368152" y="289567"/>
            <a:ext cx="4821380" cy="623244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বহির্বিভক্ত বিন্দুর স্থানাঙ্ক নির্ণয়  </a:t>
            </a:r>
            <a:endParaRPr lang="en-US" sz="36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895" y="1710044"/>
            <a:ext cx="3515096" cy="311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64" y="1745671"/>
            <a:ext cx="4441371" cy="30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27513" y="914403"/>
            <a:ext cx="7956468" cy="76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মনে করি,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A(x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B(x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1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বিন্দুদ্বয়ের সংযোগ সরলরেখাটি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P(x, y)</a:t>
            </a:r>
            <a:r>
              <a:rPr lang="bn-IN" sz="1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: m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অনুপাতে বহির্বিভক্ত হয়।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বিন্দুটির স্থানাঙ্ক নির্ণয় করতে হবে। অর্থাৎ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AP : PB = m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1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GB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1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272" y="2553191"/>
            <a:ext cx="3442731" cy="228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958" y="296883"/>
            <a:ext cx="3335909" cy="21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251" y="1448773"/>
            <a:ext cx="3503227" cy="287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32">
      <a:dk1>
        <a:srgbClr val="00202D"/>
      </a:dk1>
      <a:lt1>
        <a:srgbClr val="00202D"/>
      </a:lt1>
      <a:dk2>
        <a:srgbClr val="E99797"/>
      </a:dk2>
      <a:lt2>
        <a:srgbClr val="F7DCDC"/>
      </a:lt2>
      <a:accent1>
        <a:srgbClr val="F0BABA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92D050"/>
      </a:hlink>
      <a:folHlink>
        <a:srgbClr val="00B0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</TotalTime>
  <Words>195</Words>
  <Application>Microsoft Office PowerPoint</Application>
  <PresentationFormat>On-screen Show (16:9)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Windows User</cp:lastModifiedBy>
  <cp:revision>342</cp:revision>
  <dcterms:created xsi:type="dcterms:W3CDTF">2016-05-30T06:44:34Z</dcterms:created>
  <dcterms:modified xsi:type="dcterms:W3CDTF">2020-07-22T12:03:09Z</dcterms:modified>
</cp:coreProperties>
</file>