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89" r:id="rId2"/>
    <p:sldId id="291" r:id="rId3"/>
    <p:sldId id="260" r:id="rId4"/>
    <p:sldId id="292" r:id="rId5"/>
    <p:sldId id="258" r:id="rId6"/>
    <p:sldId id="299" r:id="rId7"/>
    <p:sldId id="300" r:id="rId8"/>
    <p:sldId id="301" r:id="rId9"/>
    <p:sldId id="302" r:id="rId10"/>
    <p:sldId id="296" r:id="rId11"/>
    <p:sldId id="297" r:id="rId12"/>
    <p:sldId id="29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D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1BBAC-C4B0-4B96-9711-70A0815998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44AE06-ABD1-476C-9537-CD6F941B9435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১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16686A-DCE5-43F1-A152-1E4EC2E4FC8F}" type="parTrans" cxnId="{2E7D5455-C0D8-4CB5-AF8F-62445E8DCA88}">
      <dgm:prSet/>
      <dgm:spPr/>
      <dgm:t>
        <a:bodyPr/>
        <a:lstStyle/>
        <a:p>
          <a:endParaRPr lang="en-US"/>
        </a:p>
      </dgm:t>
    </dgm:pt>
    <dgm:pt modelId="{D1E73BB3-82F8-4E6E-801E-0FCE1D8A060A}" type="sibTrans" cxnId="{2E7D5455-C0D8-4CB5-AF8F-62445E8DCA88}">
      <dgm:prSet/>
      <dgm:spPr/>
      <dgm:t>
        <a:bodyPr/>
        <a:lstStyle/>
        <a:p>
          <a:endParaRPr lang="en-US"/>
        </a:p>
      </dgm:t>
    </dgm:pt>
    <dgm:pt modelId="{74DFE27F-3B23-47D5-8B14-5334DA8B6B6F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বর্তনী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 তা বলতে পারবে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dirty="0"/>
        </a:p>
      </dgm:t>
    </dgm:pt>
    <dgm:pt modelId="{414242FC-2C5A-475D-8984-B4C35F180F03}" type="parTrans" cxnId="{34DA1D82-A3BE-4B76-8EEB-703BE5CCB37B}">
      <dgm:prSet/>
      <dgm:spPr/>
      <dgm:t>
        <a:bodyPr/>
        <a:lstStyle/>
        <a:p>
          <a:endParaRPr lang="en-US"/>
        </a:p>
      </dgm:t>
    </dgm:pt>
    <dgm:pt modelId="{E033A2B0-5E3D-4D68-9E48-AA0B7B3C07B4}" type="sibTrans" cxnId="{34DA1D82-A3BE-4B76-8EEB-703BE5CCB37B}">
      <dgm:prSet/>
      <dgm:spPr/>
      <dgm:t>
        <a:bodyPr/>
        <a:lstStyle/>
        <a:p>
          <a:endParaRPr lang="en-US"/>
        </a:p>
      </dgm:t>
    </dgm:pt>
    <dgm:pt modelId="{DD8C825A-6367-40FE-A7DB-8C524649962B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2</a:t>
          </a:r>
          <a:endParaRPr lang="en-US" dirty="0"/>
        </a:p>
      </dgm:t>
    </dgm:pt>
    <dgm:pt modelId="{BB265BC1-AEE8-4ACE-BF62-011DB9932913}" type="parTrans" cxnId="{2D1EB7AE-410B-4B16-88F9-87375DDA6381}">
      <dgm:prSet/>
      <dgm:spPr/>
      <dgm:t>
        <a:bodyPr/>
        <a:lstStyle/>
        <a:p>
          <a:endParaRPr lang="en-US"/>
        </a:p>
      </dgm:t>
    </dgm:pt>
    <dgm:pt modelId="{B1BFF18E-75AC-457D-BC64-E55543E7B501}" type="sibTrans" cxnId="{2D1EB7AE-410B-4B16-88F9-87375DDA6381}">
      <dgm:prSet/>
      <dgm:spPr/>
      <dgm:t>
        <a:bodyPr/>
        <a:lstStyle/>
        <a:p>
          <a:endParaRPr lang="en-US"/>
        </a:p>
      </dgm:t>
    </dgm:pt>
    <dgm:pt modelId="{6A98CB17-3B7A-4B9C-969C-99E9C48221D3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বর্তনীর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; 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4668F435-2C25-42F9-8B10-D49853A23F7A}" type="parTrans" cxnId="{6F589EBE-0242-41E4-9263-25C2F8853B4B}">
      <dgm:prSet/>
      <dgm:spPr/>
      <dgm:t>
        <a:bodyPr/>
        <a:lstStyle/>
        <a:p>
          <a:endParaRPr lang="en-US"/>
        </a:p>
      </dgm:t>
    </dgm:pt>
    <dgm:pt modelId="{925ECD45-8684-4478-B843-92F26DE559BB}" type="sibTrans" cxnId="{6F589EBE-0242-41E4-9263-25C2F8853B4B}">
      <dgm:prSet/>
      <dgm:spPr/>
      <dgm:t>
        <a:bodyPr/>
        <a:lstStyle/>
        <a:p>
          <a:endParaRPr lang="en-US"/>
        </a:p>
      </dgm:t>
    </dgm:pt>
    <dgm:pt modelId="{DE439EAF-0693-4540-AC46-200B1EC52A20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174588-4340-4704-8346-13FE5CEADEC8}" type="parTrans" cxnId="{31EBE209-9821-47BE-9417-9F3A54256810}">
      <dgm:prSet/>
      <dgm:spPr/>
      <dgm:t>
        <a:bodyPr/>
        <a:lstStyle/>
        <a:p>
          <a:endParaRPr lang="en-US"/>
        </a:p>
      </dgm:t>
    </dgm:pt>
    <dgm:pt modelId="{17977D26-02DC-40DA-A349-A43F38990226}" type="sibTrans" cxnId="{31EBE209-9821-47BE-9417-9F3A54256810}">
      <dgm:prSet/>
      <dgm:spPr/>
      <dgm:t>
        <a:bodyPr/>
        <a:lstStyle/>
        <a:p>
          <a:endParaRPr lang="en-US"/>
        </a:p>
      </dgm:t>
    </dgm:pt>
    <dgm:pt modelId="{D77B1860-2596-4FDB-AF7F-4F68882AF6CB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সমান্তরাল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বর্তনী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বর্তনীর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পার্থক্য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; </a:t>
          </a:r>
          <a:endParaRPr lang="en-US" dirty="0"/>
        </a:p>
      </dgm:t>
    </dgm:pt>
    <dgm:pt modelId="{70719E21-0BBE-4957-A844-03617B5BD41E}" type="parTrans" cxnId="{77A65068-81E7-48C5-8071-91673E4AEB58}">
      <dgm:prSet/>
      <dgm:spPr/>
      <dgm:t>
        <a:bodyPr/>
        <a:lstStyle/>
        <a:p>
          <a:endParaRPr lang="en-US"/>
        </a:p>
      </dgm:t>
    </dgm:pt>
    <dgm:pt modelId="{3ABAF2F7-8CEA-4270-A454-182C732E1A47}" type="sibTrans" cxnId="{77A65068-81E7-48C5-8071-91673E4AEB58}">
      <dgm:prSet/>
      <dgm:spPr/>
      <dgm:t>
        <a:bodyPr/>
        <a:lstStyle/>
        <a:p>
          <a:endParaRPr lang="en-US"/>
        </a:p>
      </dgm:t>
    </dgm:pt>
    <dgm:pt modelId="{1B59F24F-0983-4EA3-AE19-585F6DA5BB5B}" type="pres">
      <dgm:prSet presAssocID="{6F41BBAC-C4B0-4B96-9711-70A0815998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65C712-3C1B-49B0-BB13-9E8EA67224A2}" type="pres">
      <dgm:prSet presAssocID="{9244AE06-ABD1-476C-9537-CD6F941B9435}" presName="composite" presStyleCnt="0"/>
      <dgm:spPr/>
    </dgm:pt>
    <dgm:pt modelId="{D741C30B-B26A-4D75-B8BF-49A150D22D79}" type="pres">
      <dgm:prSet presAssocID="{9244AE06-ABD1-476C-9537-CD6F941B9435}" presName="parentText" presStyleLbl="alignNode1" presStyleIdx="0" presStyleCnt="3" custLinFactNeighborX="-7334" custLinFactNeighborY="33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67AD8-97AD-495A-BDC1-3C7DD49D8967}" type="pres">
      <dgm:prSet presAssocID="{9244AE06-ABD1-476C-9537-CD6F941B943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B9635-EA5A-4AF3-974E-83BF56BBF76E}" type="pres">
      <dgm:prSet presAssocID="{D1E73BB3-82F8-4E6E-801E-0FCE1D8A060A}" presName="sp" presStyleCnt="0"/>
      <dgm:spPr/>
    </dgm:pt>
    <dgm:pt modelId="{4C32FC7A-30DD-42E9-9FF2-5635044FFD3B}" type="pres">
      <dgm:prSet presAssocID="{DD8C825A-6367-40FE-A7DB-8C524649962B}" presName="composite" presStyleCnt="0"/>
      <dgm:spPr/>
    </dgm:pt>
    <dgm:pt modelId="{21A6AB4D-69DE-4A76-B348-3C2FB6707A12}" type="pres">
      <dgm:prSet presAssocID="{DD8C825A-6367-40FE-A7DB-8C52464996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C4050-BCE8-432F-B618-140F4A1C0FDC}" type="pres">
      <dgm:prSet presAssocID="{DD8C825A-6367-40FE-A7DB-8C524649962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C4F46-DF86-48B4-B7A8-A17908F00685}" type="pres">
      <dgm:prSet presAssocID="{B1BFF18E-75AC-457D-BC64-E55543E7B501}" presName="sp" presStyleCnt="0"/>
      <dgm:spPr/>
    </dgm:pt>
    <dgm:pt modelId="{C3AA0604-BB84-44A3-B7B3-C9710EC9FCC3}" type="pres">
      <dgm:prSet presAssocID="{DE439EAF-0693-4540-AC46-200B1EC52A20}" presName="composite" presStyleCnt="0"/>
      <dgm:spPr/>
    </dgm:pt>
    <dgm:pt modelId="{D69B916D-62D9-4D41-8D0D-2AF28EF87980}" type="pres">
      <dgm:prSet presAssocID="{DE439EAF-0693-4540-AC46-200B1EC52A2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F3218-7208-409D-9E24-5C50F5779254}" type="pres">
      <dgm:prSet presAssocID="{DE439EAF-0693-4540-AC46-200B1EC52A2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A65068-81E7-48C5-8071-91673E4AEB58}" srcId="{DE439EAF-0693-4540-AC46-200B1EC52A20}" destId="{D77B1860-2596-4FDB-AF7F-4F68882AF6CB}" srcOrd="0" destOrd="0" parTransId="{70719E21-0BBE-4957-A844-03617B5BD41E}" sibTransId="{3ABAF2F7-8CEA-4270-A454-182C732E1A47}"/>
    <dgm:cxn modelId="{07D4F559-05D1-4D76-956E-0475F1D13A89}" type="presOf" srcId="{9244AE06-ABD1-476C-9537-CD6F941B9435}" destId="{D741C30B-B26A-4D75-B8BF-49A150D22D79}" srcOrd="0" destOrd="0" presId="urn:microsoft.com/office/officeart/2005/8/layout/chevron2"/>
    <dgm:cxn modelId="{2D3BD6D6-FC97-42FD-8D66-F848EE33BAC2}" type="presOf" srcId="{DE439EAF-0693-4540-AC46-200B1EC52A20}" destId="{D69B916D-62D9-4D41-8D0D-2AF28EF87980}" srcOrd="0" destOrd="0" presId="urn:microsoft.com/office/officeart/2005/8/layout/chevron2"/>
    <dgm:cxn modelId="{2E7D5455-C0D8-4CB5-AF8F-62445E8DCA88}" srcId="{6F41BBAC-C4B0-4B96-9711-70A0815998D0}" destId="{9244AE06-ABD1-476C-9537-CD6F941B9435}" srcOrd="0" destOrd="0" parTransId="{C516686A-DCE5-43F1-A152-1E4EC2E4FC8F}" sibTransId="{D1E73BB3-82F8-4E6E-801E-0FCE1D8A060A}"/>
    <dgm:cxn modelId="{E41F872A-5769-495B-A287-CD07343765C0}" type="presOf" srcId="{74DFE27F-3B23-47D5-8B14-5334DA8B6B6F}" destId="{6D567AD8-97AD-495A-BDC1-3C7DD49D8967}" srcOrd="0" destOrd="0" presId="urn:microsoft.com/office/officeart/2005/8/layout/chevron2"/>
    <dgm:cxn modelId="{41738B02-CF56-4699-9B06-2F0C0CD4866D}" type="presOf" srcId="{6A98CB17-3B7A-4B9C-969C-99E9C48221D3}" destId="{03EC4050-BCE8-432F-B618-140F4A1C0FDC}" srcOrd="0" destOrd="0" presId="urn:microsoft.com/office/officeart/2005/8/layout/chevron2"/>
    <dgm:cxn modelId="{34DA1D82-A3BE-4B76-8EEB-703BE5CCB37B}" srcId="{9244AE06-ABD1-476C-9537-CD6F941B9435}" destId="{74DFE27F-3B23-47D5-8B14-5334DA8B6B6F}" srcOrd="0" destOrd="0" parTransId="{414242FC-2C5A-475D-8984-B4C35F180F03}" sibTransId="{E033A2B0-5E3D-4D68-9E48-AA0B7B3C07B4}"/>
    <dgm:cxn modelId="{31EBE209-9821-47BE-9417-9F3A54256810}" srcId="{6F41BBAC-C4B0-4B96-9711-70A0815998D0}" destId="{DE439EAF-0693-4540-AC46-200B1EC52A20}" srcOrd="2" destOrd="0" parTransId="{3F174588-4340-4704-8346-13FE5CEADEC8}" sibTransId="{17977D26-02DC-40DA-A349-A43F38990226}"/>
    <dgm:cxn modelId="{BB0F1C8C-335D-41B7-A2FF-34AEC7C4AA76}" type="presOf" srcId="{DD8C825A-6367-40FE-A7DB-8C524649962B}" destId="{21A6AB4D-69DE-4A76-B348-3C2FB6707A12}" srcOrd="0" destOrd="0" presId="urn:microsoft.com/office/officeart/2005/8/layout/chevron2"/>
    <dgm:cxn modelId="{6F589EBE-0242-41E4-9263-25C2F8853B4B}" srcId="{DD8C825A-6367-40FE-A7DB-8C524649962B}" destId="{6A98CB17-3B7A-4B9C-969C-99E9C48221D3}" srcOrd="0" destOrd="0" parTransId="{4668F435-2C25-42F9-8B10-D49853A23F7A}" sibTransId="{925ECD45-8684-4478-B843-92F26DE559BB}"/>
    <dgm:cxn modelId="{11DA02CE-07C6-4275-BF6C-531C994ECCEE}" type="presOf" srcId="{6F41BBAC-C4B0-4B96-9711-70A0815998D0}" destId="{1B59F24F-0983-4EA3-AE19-585F6DA5BB5B}" srcOrd="0" destOrd="0" presId="urn:microsoft.com/office/officeart/2005/8/layout/chevron2"/>
    <dgm:cxn modelId="{5F80BB3C-9DB2-4531-8F6A-F0CEB0617114}" type="presOf" srcId="{D77B1860-2596-4FDB-AF7F-4F68882AF6CB}" destId="{CA3F3218-7208-409D-9E24-5C50F5779254}" srcOrd="0" destOrd="0" presId="urn:microsoft.com/office/officeart/2005/8/layout/chevron2"/>
    <dgm:cxn modelId="{2D1EB7AE-410B-4B16-88F9-87375DDA6381}" srcId="{6F41BBAC-C4B0-4B96-9711-70A0815998D0}" destId="{DD8C825A-6367-40FE-A7DB-8C524649962B}" srcOrd="1" destOrd="0" parTransId="{BB265BC1-AEE8-4ACE-BF62-011DB9932913}" sibTransId="{B1BFF18E-75AC-457D-BC64-E55543E7B501}"/>
    <dgm:cxn modelId="{52D00E79-D836-4291-BF46-51A2535EEDB2}" type="presParOf" srcId="{1B59F24F-0983-4EA3-AE19-585F6DA5BB5B}" destId="{6F65C712-3C1B-49B0-BB13-9E8EA67224A2}" srcOrd="0" destOrd="0" presId="urn:microsoft.com/office/officeart/2005/8/layout/chevron2"/>
    <dgm:cxn modelId="{321EE370-6847-47B5-A1F1-A15346CB21EB}" type="presParOf" srcId="{6F65C712-3C1B-49B0-BB13-9E8EA67224A2}" destId="{D741C30B-B26A-4D75-B8BF-49A150D22D79}" srcOrd="0" destOrd="0" presId="urn:microsoft.com/office/officeart/2005/8/layout/chevron2"/>
    <dgm:cxn modelId="{97C6B718-6C96-49DB-932B-256EF93E72C2}" type="presParOf" srcId="{6F65C712-3C1B-49B0-BB13-9E8EA67224A2}" destId="{6D567AD8-97AD-495A-BDC1-3C7DD49D8967}" srcOrd="1" destOrd="0" presId="urn:microsoft.com/office/officeart/2005/8/layout/chevron2"/>
    <dgm:cxn modelId="{A8C1DAE5-0C13-4BB6-9700-368BE943B4DC}" type="presParOf" srcId="{1B59F24F-0983-4EA3-AE19-585F6DA5BB5B}" destId="{85EB9635-EA5A-4AF3-974E-83BF56BBF76E}" srcOrd="1" destOrd="0" presId="urn:microsoft.com/office/officeart/2005/8/layout/chevron2"/>
    <dgm:cxn modelId="{8C0F9F28-BECB-45EE-A385-7D7E76016CDE}" type="presParOf" srcId="{1B59F24F-0983-4EA3-AE19-585F6DA5BB5B}" destId="{4C32FC7A-30DD-42E9-9FF2-5635044FFD3B}" srcOrd="2" destOrd="0" presId="urn:microsoft.com/office/officeart/2005/8/layout/chevron2"/>
    <dgm:cxn modelId="{9EC5DE84-D62F-419F-A844-C27E414E70AA}" type="presParOf" srcId="{4C32FC7A-30DD-42E9-9FF2-5635044FFD3B}" destId="{21A6AB4D-69DE-4A76-B348-3C2FB6707A12}" srcOrd="0" destOrd="0" presId="urn:microsoft.com/office/officeart/2005/8/layout/chevron2"/>
    <dgm:cxn modelId="{C123B804-99B7-493F-9116-32DC989BF59E}" type="presParOf" srcId="{4C32FC7A-30DD-42E9-9FF2-5635044FFD3B}" destId="{03EC4050-BCE8-432F-B618-140F4A1C0FDC}" srcOrd="1" destOrd="0" presId="urn:microsoft.com/office/officeart/2005/8/layout/chevron2"/>
    <dgm:cxn modelId="{860BABEA-1DE0-4A0A-BC1E-7A77E0793BC5}" type="presParOf" srcId="{1B59F24F-0983-4EA3-AE19-585F6DA5BB5B}" destId="{AAFC4F46-DF86-48B4-B7A8-A17908F00685}" srcOrd="3" destOrd="0" presId="urn:microsoft.com/office/officeart/2005/8/layout/chevron2"/>
    <dgm:cxn modelId="{E6BD1166-572B-4B80-AF87-DC2BC45677BF}" type="presParOf" srcId="{1B59F24F-0983-4EA3-AE19-585F6DA5BB5B}" destId="{C3AA0604-BB84-44A3-B7B3-C9710EC9FCC3}" srcOrd="4" destOrd="0" presId="urn:microsoft.com/office/officeart/2005/8/layout/chevron2"/>
    <dgm:cxn modelId="{7CC29D1D-78F3-4820-8B08-09EE877FDE80}" type="presParOf" srcId="{C3AA0604-BB84-44A3-B7B3-C9710EC9FCC3}" destId="{D69B916D-62D9-4D41-8D0D-2AF28EF87980}" srcOrd="0" destOrd="0" presId="urn:microsoft.com/office/officeart/2005/8/layout/chevron2"/>
    <dgm:cxn modelId="{4DA972BC-057D-4DF7-AF61-3134976181BD}" type="presParOf" srcId="{C3AA0604-BB84-44A3-B7B3-C9710EC9FCC3}" destId="{CA3F3218-7208-409D-9E24-5C50F57792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1C30B-B26A-4D75-B8BF-49A150D22D79}">
      <dsp:nvSpPr>
        <dsp:cNvPr id="0" name=""/>
        <dsp:cNvSpPr/>
      </dsp:nvSpPr>
      <dsp:spPr>
        <a:xfrm rot="5400000">
          <a:off x="-222646" y="273447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 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570309"/>
        <a:ext cx="1039018" cy="445294"/>
      </dsp:txXfrm>
    </dsp:sp>
    <dsp:sp modelId="{6D567AD8-97AD-495A-BDC1-3C7DD49D8967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বর্তনী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bn-IN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তা বলতে পারবে </a:t>
          </a:r>
          <a:r>
            <a:rPr lang="bn-BD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2600" kern="1200" dirty="0"/>
        </a:p>
      </dsp:txBody>
      <dsp:txXfrm rot="-5400000">
        <a:off x="1039018" y="48278"/>
        <a:ext cx="5009883" cy="870607"/>
      </dsp:txXfrm>
    </dsp:sp>
    <dsp:sp modelId="{21A6AB4D-69DE-4A76-B348-3C2FB6707A12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2</a:t>
          </a:r>
          <a:endParaRPr lang="en-US" sz="2600" kern="1200" dirty="0"/>
        </a:p>
      </dsp:txBody>
      <dsp:txXfrm rot="-5400000">
        <a:off x="1" y="1809352"/>
        <a:ext cx="1039018" cy="445294"/>
      </dsp:txXfrm>
    </dsp:sp>
    <dsp:sp modelId="{03EC4050-BCE8-432F-B618-140F4A1C0FDC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বর্তনীর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r>
            <a:rPr lang="bn-IN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bn-IN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 </a:t>
          </a:r>
          <a:r>
            <a:rPr lang="bn-BD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; </a:t>
          </a:r>
          <a:r>
            <a:rPr lang="bn-IN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600" kern="1200" dirty="0"/>
        </a:p>
      </dsp:txBody>
      <dsp:txXfrm rot="-5400000">
        <a:off x="1039018" y="1336942"/>
        <a:ext cx="5009883" cy="870607"/>
      </dsp:txXfrm>
    </dsp:sp>
    <dsp:sp modelId="{D69B916D-62D9-4D41-8D0D-2AF28EF87980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3098016"/>
        <a:ext cx="1039018" cy="445294"/>
      </dsp:txXfrm>
    </dsp:sp>
    <dsp:sp modelId="{CA3F3218-7208-409D-9E24-5C50F5779254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সমান্তরাল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বর্তনী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বর্তনীর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পার্থক্য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; </a:t>
          </a:r>
          <a:endParaRPr lang="en-US" sz="26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97E83-E9DA-4D24-895F-403106B46859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6CE5D-28AA-45EC-9C10-9A8A5343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9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CE5D-28AA-45EC-9C10-9A8A534380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CE5D-28AA-45EC-9C10-9A8A534380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7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CE5D-28AA-45EC-9C10-9A8A534380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0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7819-C8B7-48F8-9619-BC11C88BE9D2}" type="datetime1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1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F0F9-D188-48BA-8749-EE8EB6A61C96}" type="datetime1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3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7A7A-1156-48D5-8C51-C7B20155C0F7}" type="datetime1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9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B9B7-8E93-4547-8C99-ABC73C19837C}" type="datetime1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CE75-4DCA-4ED9-AAE1-BB1836D2DA55}" type="datetime1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2FD6-9EEB-4A17-96DB-E6B59774947D}" type="datetime1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3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25A7-E0CF-4BDE-9BB7-A40A8A9099BB}" type="datetime1">
              <a:rPr lang="en-US" smtClean="0"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8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ECFF-9228-45B7-B7C1-ADAEE5573323}" type="datetime1">
              <a:rPr lang="en-US" smtClean="0"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7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7BB2-9427-4D1A-B8B8-06C7E1C7C6D4}" type="datetime1">
              <a:rPr lang="en-US" smtClean="0"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8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66C6-53F1-4B14-A3E0-A4A375F955B3}" type="datetime1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2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C933-22B5-4AB5-87FB-41B3A5AE9C74}" type="datetime1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0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CAFC-A73A-4DAE-B66E-348D4E9A3E3C}" type="datetime1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 cap="rnd" cmpd="tri">
            <a:solidFill>
              <a:srgbClr val="31D105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7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6465" y="162989"/>
            <a:ext cx="11365657" cy="6270079"/>
            <a:chOff x="270669" y="507472"/>
            <a:chExt cx="15257675" cy="6270284"/>
          </a:xfrm>
        </p:grpSpPr>
        <p:grpSp>
          <p:nvGrpSpPr>
            <p:cNvPr id="3" name="Group 2"/>
            <p:cNvGrpSpPr/>
            <p:nvPr/>
          </p:nvGrpSpPr>
          <p:grpSpPr>
            <a:xfrm>
              <a:off x="608701" y="507472"/>
              <a:ext cx="14919643" cy="6270284"/>
              <a:chOff x="0" y="27709"/>
              <a:chExt cx="9144000" cy="445083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7709"/>
                <a:ext cx="9144000" cy="1343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Oval 5"/>
              <p:cNvSpPr/>
              <p:nvPr/>
            </p:nvSpPr>
            <p:spPr>
              <a:xfrm>
                <a:off x="281329" y="2639355"/>
                <a:ext cx="1738466" cy="1752600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100" b="1" spc="67" dirty="0" err="1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স্বা</a:t>
                </a:r>
                <a:endParaRPr lang="en-US" sz="22100" b="1" spc="67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615042" y="2678971"/>
                <a:ext cx="1710981" cy="1799576"/>
              </a:xfrm>
              <a:prstGeom prst="ellipse">
                <a:avLst/>
              </a:prstGeom>
              <a:solidFill>
                <a:srgbClr val="00B050"/>
              </a:solidFill>
              <a:ln w="76200"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500" b="1" spc="67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গ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921269" y="2678971"/>
                <a:ext cx="1662881" cy="1767320"/>
              </a:xfrm>
              <a:prstGeom prst="ellipse">
                <a:avLst/>
              </a:prstGeom>
              <a:ln w="7620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100" b="1" spc="67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ত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036851" y="2639355"/>
                <a:ext cx="1587295" cy="172186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100" b="1" spc="67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69" y="734018"/>
              <a:ext cx="4191000" cy="419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8241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সময়ঃ৫মিনিট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B9B7-8E93-4547-8C99-ABC73C19837C}" type="datetime1">
              <a:rPr lang="en-US" smtClean="0"/>
              <a:t>7/26/2020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B9B7-8E93-4547-8C99-ABC73C19837C}" type="datetime1">
              <a:rPr lang="en-US" smtClean="0"/>
              <a:t>7/26/2020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B9B7-8E93-4547-8C99-ABC73C19837C}" type="datetime1">
              <a:rPr lang="en-US" smtClean="0"/>
              <a:t>7/26/2020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3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3987" y="811180"/>
            <a:ext cx="4272644" cy="1569660"/>
          </a:xfrm>
          <a:prstGeom prst="rect">
            <a:avLst/>
          </a:prstGeom>
          <a:gradFill>
            <a:gsLst>
              <a:gs pos="0">
                <a:srgbClr val="92D050"/>
              </a:gs>
              <a:gs pos="35000">
                <a:schemeClr val="accent1">
                  <a:lumMod val="45000"/>
                  <a:lumOff val="55000"/>
                </a:schemeClr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68715" y="2811299"/>
            <a:ext cx="5943600" cy="3886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621F-0B60-4E06-94CD-540CA32D0931}" type="datetime1">
              <a:rPr lang="en-US" smtClean="0"/>
              <a:t>7/26/2020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Banojir</a:t>
            </a:r>
            <a:r>
              <a:rPr lang="en-US" dirty="0" smtClean="0"/>
              <a:t> Ahmed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5" y="4"/>
            <a:ext cx="1420773" cy="1319075"/>
          </a:xfrm>
          <a:prstGeom prst="rect">
            <a:avLst/>
          </a:prstGeom>
        </p:spPr>
      </p:pic>
      <p:sp>
        <p:nvSpPr>
          <p:cNvPr id="20" name="Down Ribbon 19"/>
          <p:cNvSpPr/>
          <p:nvPr/>
        </p:nvSpPr>
        <p:spPr>
          <a:xfrm>
            <a:off x="1714359" y="-1"/>
            <a:ext cx="8534679" cy="1452770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rtlCol="0" anchor="ctr"/>
          <a:lstStyle/>
          <a:p>
            <a:pPr algn="ctr"/>
            <a:r>
              <a:rPr lang="en-US" sz="8600" dirty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600" dirty="0">
              <a:ln w="18415" cmpd="sng">
                <a:solidFill>
                  <a:srgbClr val="FFFFFF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68" y="5867403"/>
            <a:ext cx="1395457" cy="64574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08681" y="1905925"/>
            <a:ext cx="11167675" cy="2958856"/>
            <a:chOff x="712631" y="2622167"/>
            <a:chExt cx="14874238" cy="3941032"/>
          </a:xfrm>
        </p:grpSpPr>
        <p:sp>
          <p:nvSpPr>
            <p:cNvPr id="24" name="TextBox 23"/>
            <p:cNvSpPr txBox="1"/>
            <p:nvPr/>
          </p:nvSpPr>
          <p:spPr>
            <a:xfrm>
              <a:off x="10024270" y="2622167"/>
              <a:ext cx="5562599" cy="2644122"/>
            </a:xfrm>
            <a:prstGeom prst="rect">
              <a:avLst/>
            </a:pr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1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41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1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৮ম </a:t>
              </a:r>
              <a:endParaRPr lang="en-US" sz="41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1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বিষয়ঃবিজ্ঞান</a:t>
              </a:r>
              <a:endParaRPr lang="en-US" sz="41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1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4100" b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100" b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৯ম    </a:t>
              </a:r>
              <a:endParaRPr lang="en-US" sz="41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12631" y="2745859"/>
              <a:ext cx="5758744" cy="381734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D6009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100" dirty="0" err="1">
                  <a:solidFill>
                    <a:srgbClr val="7030A0"/>
                  </a:solidFill>
                  <a:latin typeface="NikoshBAN" pitchFamily="2" charset="0"/>
                </a:rPr>
                <a:t>বেনজীর</a:t>
              </a:r>
              <a:r>
                <a:rPr lang="en-US" sz="2100" dirty="0">
                  <a:solidFill>
                    <a:srgbClr val="7030A0"/>
                  </a:solidFill>
                  <a:latin typeface="NikoshBAN" pitchFamily="2" charset="0"/>
                </a:rPr>
                <a:t> </a:t>
              </a:r>
              <a:r>
                <a:rPr lang="en-US" sz="2100" dirty="0" err="1">
                  <a:solidFill>
                    <a:srgbClr val="7030A0"/>
                  </a:solidFill>
                  <a:latin typeface="NikoshBAN" pitchFamily="2" charset="0"/>
                </a:rPr>
                <a:t>আহমেদ</a:t>
              </a:r>
              <a:r>
                <a:rPr lang="en-US" sz="2100" dirty="0">
                  <a:solidFill>
                    <a:srgbClr val="7030A0"/>
                  </a:solidFill>
                  <a:latin typeface="NikoshBAN" pitchFamily="2" charset="0"/>
                </a:rPr>
                <a:t> </a:t>
              </a:r>
              <a:endPara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1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1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1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1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ভৌত</a:t>
              </a:r>
              <a:r>
                <a:rPr lang="en-US" sz="21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1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)       </a:t>
              </a:r>
              <a:r>
                <a:rPr lang="en-US" sz="21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ফয়জাবাদ</a:t>
              </a:r>
              <a:r>
                <a:rPr lang="en-US" sz="21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1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বিদ্যালয়,বাহুবল</a:t>
              </a:r>
              <a:endParaRPr lang="bn-BD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1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Email : ahmedbanojir@gmail.com </a:t>
              </a:r>
              <a:endParaRPr lang="en-US" sz="21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043" y="5867403"/>
            <a:ext cx="1390927" cy="6457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08" y="0"/>
            <a:ext cx="1452817" cy="14527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84" y="1998794"/>
            <a:ext cx="2647557" cy="2647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9858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1008" y="112543"/>
            <a:ext cx="3253857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 লক্ষ করি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DB8C-8805-4E0B-924E-0796019EC52C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flipH="1">
            <a:off x="4494917" y="5886646"/>
            <a:ext cx="302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72418" y="5240313"/>
            <a:ext cx="247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33" y="764285"/>
            <a:ext cx="4648595" cy="2217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51" y="764285"/>
            <a:ext cx="5350181" cy="2217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59" y="3174956"/>
            <a:ext cx="4636071" cy="19532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51" y="3123645"/>
            <a:ext cx="5350180" cy="20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8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991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B9B7-8E93-4547-8C99-ABC73C19837C}" type="datetime1">
              <a:rPr lang="en-US" smtClean="0"/>
              <a:t>7/26/2020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32756" y="1396468"/>
            <a:ext cx="2956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</a:t>
            </a:r>
            <a:r>
              <a:rPr lang="en-US" sz="4400" b="1" dirty="0" err="1" smtClean="0"/>
              <a:t>বর্তনী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86" y="2165911"/>
            <a:ext cx="8054235" cy="44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3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342" y="306529"/>
            <a:ext cx="7966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7377814"/>
              </p:ext>
            </p:extLst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F2E-47BE-4625-A5BB-9AACA2B076EB}" type="datetime1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Banojir</a:t>
            </a:r>
            <a:r>
              <a:rPr lang="en-US" dirty="0"/>
              <a:t> Ahmed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0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41C30B-B26A-4D75-B8BF-49A150D22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741C30B-B26A-4D75-B8BF-49A150D22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567AD8-97AD-495A-BDC1-3C7DD49D8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D567AD8-97AD-495A-BDC1-3C7DD49D8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A6AB4D-69DE-4A76-B348-3C2FB6707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1A6AB4D-69DE-4A76-B348-3C2FB6707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EC4050-BCE8-432F-B618-140F4A1C0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3EC4050-BCE8-432F-B618-140F4A1C0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9B916D-62D9-4D41-8D0D-2AF28EF87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D69B916D-62D9-4D41-8D0D-2AF28EF87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3F3218-7208-409D-9E24-5C50F5779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CA3F3218-7208-409D-9E24-5C50F5779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বর্তনী</a:t>
            </a:r>
            <a:r>
              <a:rPr lang="en-US" b="1" dirty="0" smtClean="0"/>
              <a:t> </a:t>
            </a:r>
            <a:r>
              <a:rPr lang="en-US" b="1" dirty="0" err="1" smtClean="0"/>
              <a:t>কী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dirty="0" smtClean="0"/>
              <a:t>তড়িৎ </a:t>
            </a:r>
            <a:r>
              <a:rPr lang="as-IN" dirty="0"/>
              <a:t>বর্তনী বলতে অনেকগুলো বৈদ্যুতিক উপাদানের সমন্বয়ে গঠিত এমন একটি বদ্ধ লুপ বুঝায় যাতে বিদ্যুৎ একস্থান থেকে যাত্রা শুরু করে আবার সে স্থানে ফিরে আসার সুযোগ পায়।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B9B7-8E93-4547-8C99-ABC73C19837C}" type="datetime1">
              <a:rPr lang="en-US" smtClean="0"/>
              <a:t>7/26/2020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07" y="3150296"/>
            <a:ext cx="7565719" cy="29248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5699" y="6218999"/>
            <a:ext cx="2855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তড়ি</a:t>
            </a:r>
            <a:r>
              <a:rPr lang="en-US" sz="1600" dirty="0" smtClean="0"/>
              <a:t>ৎ </a:t>
            </a:r>
            <a:r>
              <a:rPr lang="en-US" sz="1600" dirty="0" err="1" smtClean="0"/>
              <a:t>প্রবাহ</a:t>
            </a:r>
            <a:r>
              <a:rPr lang="en-US" sz="1600" dirty="0" smtClean="0"/>
              <a:t> </a:t>
            </a:r>
            <a:r>
              <a:rPr lang="en-US" sz="1600" dirty="0" err="1" smtClean="0"/>
              <a:t>চলার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পথ</a:t>
            </a:r>
            <a:r>
              <a:rPr lang="en-US" sz="1600" dirty="0" smtClean="0"/>
              <a:t> </a:t>
            </a:r>
            <a:r>
              <a:rPr lang="en-US" sz="1600" dirty="0" err="1" smtClean="0"/>
              <a:t>বা</a:t>
            </a:r>
            <a:r>
              <a:rPr lang="en-US" sz="1600" dirty="0" smtClean="0"/>
              <a:t> </a:t>
            </a:r>
            <a:r>
              <a:rPr lang="en-US" sz="1600" dirty="0" err="1" smtClean="0"/>
              <a:t>বর্তনী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535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বর্তনীর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প্রকারভেদ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/>
              <a:t>বর্তনী</a:t>
            </a:r>
            <a:r>
              <a:rPr lang="en-US" sz="4800" dirty="0" smtClean="0"/>
              <a:t> </a:t>
            </a:r>
            <a:r>
              <a:rPr lang="en-US" sz="4800" dirty="0" err="1" smtClean="0"/>
              <a:t>সাধারণত</a:t>
            </a:r>
            <a:r>
              <a:rPr lang="en-US" sz="4800" dirty="0" smtClean="0"/>
              <a:t> </a:t>
            </a:r>
            <a:r>
              <a:rPr lang="en-US" sz="4800" dirty="0" err="1" smtClean="0"/>
              <a:t>দুই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প্রকারঃ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১। </a:t>
            </a:r>
            <a:r>
              <a:rPr lang="en-US" sz="4800" dirty="0" err="1" smtClean="0"/>
              <a:t>শ্রেণি</a:t>
            </a:r>
            <a:r>
              <a:rPr lang="en-US" sz="4800" dirty="0" smtClean="0"/>
              <a:t> </a:t>
            </a:r>
            <a:r>
              <a:rPr lang="en-US" sz="4800" dirty="0" err="1" smtClean="0"/>
              <a:t>বর্তনী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২। </a:t>
            </a:r>
            <a:r>
              <a:rPr lang="en-US" sz="4800" dirty="0" err="1" smtClean="0"/>
              <a:t>সমান্তরাল</a:t>
            </a:r>
            <a:r>
              <a:rPr lang="en-US" sz="4800" dirty="0" smtClean="0"/>
              <a:t> </a:t>
            </a:r>
            <a:r>
              <a:rPr lang="en-US" sz="4800" dirty="0" err="1" smtClean="0"/>
              <a:t>বর্তনী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B9B7-8E93-4547-8C99-ABC73C19837C}" type="datetime1">
              <a:rPr lang="en-US" smtClean="0"/>
              <a:t>7/26/2020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শ্রেণি</a:t>
            </a:r>
            <a:r>
              <a:rPr lang="en-US" b="1" dirty="0" smtClean="0"/>
              <a:t> </a:t>
            </a:r>
            <a:r>
              <a:rPr lang="en-US" b="1" dirty="0" err="1"/>
              <a:t>বর্তনী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dirty="0"/>
              <a:t>যে </a:t>
            </a:r>
            <a:r>
              <a:rPr lang="as-IN" dirty="0" smtClean="0"/>
              <a:t>বর্তন</a:t>
            </a:r>
            <a:r>
              <a:rPr lang="en-US" dirty="0" smtClean="0"/>
              <a:t>ী</a:t>
            </a:r>
            <a:r>
              <a:rPr lang="as-IN" dirty="0" smtClean="0"/>
              <a:t>তে </a:t>
            </a:r>
            <a:r>
              <a:rPr lang="as-IN" dirty="0"/>
              <a:t>কম্পোনেন্ট সমুহ একটার এক প্রান্তের সাথে অপরটির এক প্রান্ত সংযুক্ত হয়ে বর্তনি গঠিত হয় তাকে </a:t>
            </a:r>
            <a:r>
              <a:rPr lang="as-IN" dirty="0" smtClean="0"/>
              <a:t>সিরিজ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as-IN" dirty="0" smtClean="0"/>
              <a:t> বর্তন</a:t>
            </a:r>
            <a:r>
              <a:rPr lang="en-US" dirty="0" smtClean="0"/>
              <a:t>ী</a:t>
            </a:r>
            <a:r>
              <a:rPr lang="as-IN" dirty="0" smtClean="0"/>
              <a:t> </a:t>
            </a:r>
            <a:r>
              <a:rPr lang="as-IN" dirty="0"/>
              <a:t>বলে।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B9B7-8E93-4547-8C99-ABC73C19837C}" type="datetime1">
              <a:rPr lang="en-US" smtClean="0"/>
              <a:t>7/26/2020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33591" y="5849657"/>
            <a:ext cx="30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as-IN" dirty="0" smtClean="0"/>
              <a:t>সিরিজ</a:t>
            </a:r>
            <a:r>
              <a:rPr lang="en-US" dirty="0" smtClean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শ্রেণি</a:t>
            </a:r>
            <a:r>
              <a:rPr lang="as-IN" dirty="0"/>
              <a:t> বর্তন</a:t>
            </a:r>
            <a:r>
              <a:rPr lang="en-US" dirty="0"/>
              <a:t>ী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52" y="2981195"/>
            <a:ext cx="613775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8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সমান্তরাল</a:t>
            </a:r>
            <a:r>
              <a:rPr lang="en-US" b="1" dirty="0"/>
              <a:t> </a:t>
            </a:r>
            <a:r>
              <a:rPr lang="en-US" b="1" dirty="0" err="1"/>
              <a:t>বর্তনী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dirty="0"/>
              <a:t> দুই বা ততোধিক কম্পোনেন্ট এর এক প্রান্ত গুলো সোর্সের এক প্রান্তে এবং অন্য প্রান্ত গুলো সোর্সের অপর প্রান্তে যুক্ত হয়ে যে বর্তনি গঠিত হয় </a:t>
            </a:r>
            <a:r>
              <a:rPr lang="as-IN" dirty="0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সমান্তরাল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as-IN" dirty="0" smtClean="0"/>
              <a:t>প্যারালাল বর্তন</a:t>
            </a:r>
            <a:r>
              <a:rPr lang="en-US" dirty="0" smtClean="0"/>
              <a:t>ী</a:t>
            </a:r>
            <a:r>
              <a:rPr lang="as-IN" dirty="0" smtClean="0"/>
              <a:t> </a:t>
            </a:r>
            <a:r>
              <a:rPr lang="as-IN" dirty="0"/>
              <a:t>বলে।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B9B7-8E93-4547-8C99-ABC73C19837C}" type="datetime1">
              <a:rPr lang="en-US" smtClean="0"/>
              <a:t>7/26/2020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28" y="3131507"/>
            <a:ext cx="6187859" cy="2893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45910" y="6050071"/>
            <a:ext cx="397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সমান্তরাল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as-IN" dirty="0"/>
              <a:t>প্যারালাল বর্তন</a:t>
            </a:r>
            <a:r>
              <a:rPr lang="en-US" dirty="0"/>
              <a:t>ী</a:t>
            </a:r>
          </a:p>
        </p:txBody>
      </p:sp>
    </p:spTree>
    <p:extLst>
      <p:ext uri="{BB962C8B-B14F-4D97-AF65-F5344CB8AC3E}">
        <p14:creationId xmlns:p14="http://schemas.microsoft.com/office/powerpoint/2010/main" val="2814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261</Words>
  <Application>Microsoft Office PowerPoint</Application>
  <PresentationFormat>Custom</PresentationFormat>
  <Paragraphs>76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           আজকের পাঠ   </vt:lpstr>
      <vt:lpstr>PowerPoint Presentation</vt:lpstr>
      <vt:lpstr>বর্তনী কী?</vt:lpstr>
      <vt:lpstr>বর্তনীর প্রকারভেদ</vt:lpstr>
      <vt:lpstr>  শ্রেণি বর্তনী </vt:lpstr>
      <vt:lpstr>সমান্তরাল বর্তনী</vt:lpstr>
      <vt:lpstr> দলীয় কাজঃ                                      সময়ঃ৫মিনিট </vt:lpstr>
      <vt:lpstr>মূল্যায়ণ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Rakib</dc:creator>
  <cp:lastModifiedBy>rafi</cp:lastModifiedBy>
  <cp:revision>181</cp:revision>
  <dcterms:created xsi:type="dcterms:W3CDTF">2017-06-04T02:36:59Z</dcterms:created>
  <dcterms:modified xsi:type="dcterms:W3CDTF">2020-07-25T19:20:30Z</dcterms:modified>
</cp:coreProperties>
</file>