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3" r:id="rId4"/>
    <p:sldId id="259" r:id="rId5"/>
    <p:sldId id="260" r:id="rId6"/>
    <p:sldId id="275" r:id="rId7"/>
    <p:sldId id="261" r:id="rId8"/>
    <p:sldId id="265" r:id="rId9"/>
    <p:sldId id="271" r:id="rId10"/>
    <p:sldId id="264" r:id="rId11"/>
    <p:sldId id="266" r:id="rId12"/>
    <p:sldId id="267" r:id="rId13"/>
    <p:sldId id="268" r:id="rId14"/>
    <p:sldId id="274" r:id="rId15"/>
    <p:sldId id="269" r:id="rId16"/>
    <p:sldId id="272" r:id="rId17"/>
    <p:sldId id="273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55CE9-1EAC-4EDF-A6B8-F4880BBF7DFC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CD14D-14ED-4C99-8D80-556B178CF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33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B991E-8D6F-475B-8F15-F0A0991B30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19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গ্লাসে</a:t>
            </a:r>
            <a:r>
              <a:rPr lang="en-US" dirty="0"/>
              <a:t> </a:t>
            </a:r>
            <a:r>
              <a:rPr lang="en-US" dirty="0" err="1"/>
              <a:t>পানি</a:t>
            </a:r>
            <a:r>
              <a:rPr lang="en-US" dirty="0"/>
              <a:t> </a:t>
            </a:r>
            <a:r>
              <a:rPr lang="en-US" dirty="0" err="1"/>
              <a:t>ঢালার</a:t>
            </a:r>
            <a:r>
              <a:rPr lang="en-US" baseline="0" dirty="0"/>
              <a:t> </a:t>
            </a:r>
            <a:r>
              <a:rPr lang="en-US" baseline="0" dirty="0" err="1"/>
              <a:t>পরীক্ষা</a:t>
            </a:r>
            <a:r>
              <a:rPr lang="en-US" baseline="0" dirty="0"/>
              <a:t> </a:t>
            </a:r>
            <a:r>
              <a:rPr lang="en-US" baseline="0" dirty="0" err="1"/>
              <a:t>দেখাব</a:t>
            </a:r>
            <a:r>
              <a:rPr lang="en-US" baseline="0" dirty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B991E-8D6F-475B-8F15-F0A0991B30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11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67BB4-F910-43DB-B1EC-40D473564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C51E8C-3F49-4F20-9151-D33F014CD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9B142-EF39-4762-83A3-CEDFD73D1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10F-9538-40F7-B521-1A32BDA40DF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090D6-E891-44E8-B3B2-0747E0669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03C5F-2D84-46A3-B54E-70561567E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BA48-D2D9-4E14-91AD-9EFC588BA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24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977ED-DC05-4756-AE39-7F24E87CE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F2DB1F-EB30-4A39-A74F-FE7BD0356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F5A54-EDB9-477B-8817-BE6DAFD5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10F-9538-40F7-B521-1A32BDA40DF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72A22-793B-4B82-80C7-E77F10D04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ADD63-9047-4C82-8518-BADC5B2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BA48-D2D9-4E14-91AD-9EFC588BA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4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91BCB4-B510-4470-AB32-CA3CC1AF98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493E5-47E9-4893-95CE-48249917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1D2E6-0C30-458E-88D7-A2679849E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10F-9538-40F7-B521-1A32BDA40DF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7EE96-52D0-44CF-BDB7-54FF0F9A2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317BB-952F-4BA9-9743-91A8372F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BA48-D2D9-4E14-91AD-9EFC588BA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1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9C578-2D8D-464E-8BFE-D91BF3C4D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F915A-019D-47B7-9697-6BACF8EC0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67751-357F-44C0-8A3B-1B54F9AAE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10F-9538-40F7-B521-1A32BDA40DF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5165E-F3CB-4FEF-AD03-0C2A83F5C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7B432-DBC1-45EB-AFCC-12490BED4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BA48-D2D9-4E14-91AD-9EFC588BA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4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3D6A5-722F-4CFE-81AA-B480A52E4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75946-B907-4F0E-8C2A-142496F19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D52B2-5D6A-412C-9DE3-038C8775E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10F-9538-40F7-B521-1A32BDA40DF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233E3-170A-48E7-B13B-A147AFA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9C2E6-4148-4F5F-8867-F52D410FF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BA48-D2D9-4E14-91AD-9EFC588BA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89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BCCFD-B9AC-4EDD-B10E-7A74BDCEC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97955-7B90-42A7-A404-70D2459BF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44A3F4-29E4-4F64-8364-4CE843423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53905-E857-47BE-8D41-0206FCC7A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10F-9538-40F7-B521-1A32BDA40DF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FAE61-7774-42F5-A705-67A0F70BC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BA847-06BE-4342-A504-044053867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BA48-D2D9-4E14-91AD-9EFC588BA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11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22F7B-ED58-4A6E-AE4B-EA27CB759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4450C-89B0-4AA5-B2B3-05A192DCC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B9FC8-2689-43CA-9AB7-3B3966640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C3A5B-A4C8-4754-BB9D-2D3432BA6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9CEF3D-FE47-497C-9250-84682CAA50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6F101E-B6DF-4BA6-BBA7-989A4202B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10F-9538-40F7-B521-1A32BDA40DF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E02B1F-4EF5-4FC8-8C56-D2F2B73A5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629E74-DE79-4DF6-A4D6-61399370F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BA48-D2D9-4E14-91AD-9EFC588BA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0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92811-93B3-4EDA-A942-EEED28C25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A52FF4-EDCF-4F2A-9744-2D8AA308E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10F-9538-40F7-B521-1A32BDA40DF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B42712-CECE-4954-9F5C-957E95385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53F59-D6DE-4B27-A5D9-4BE07428A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BA48-D2D9-4E14-91AD-9EFC588BA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9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447305-A50E-4AB0-8ED7-73AE646F4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10F-9538-40F7-B521-1A32BDA40DF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F85436-A4FE-4499-AE4C-00387D9E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30146-A5A6-4F63-8EF1-0ADF83296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BA48-D2D9-4E14-91AD-9EFC588BA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FA4B8-58C6-48CD-8E65-8F942AAD7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992F1-E998-4CBB-A832-8644C085C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B74F07-67EF-4270-918C-36A0243E3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C9308-5682-462B-821D-C4D8ABDC3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10F-9538-40F7-B521-1A32BDA40DF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131C85-068E-48E3-ABF6-65DA4B64B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A70CD5-A6FB-447A-84CE-94F19BC08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BA48-D2D9-4E14-91AD-9EFC588BA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43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8EE2E-ABBA-4A24-8346-01C72166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71F9C5-38BE-4142-A610-4476A4FA9F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CD3CC7-D9C6-4BCB-BEC0-5B75854BB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6874E-2FD4-4CF0-BDC1-C7ED76C10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10F-9538-40F7-B521-1A32BDA40DF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B37FE-D52D-456C-96B1-E395CDFB4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0035C2-32F4-42F2-9995-2503DA83A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BA48-D2D9-4E14-91AD-9EFC588BA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95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2B6085-4050-4BDB-9886-44CD9A1CC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ED78B-7009-4D1C-9338-067B27FE9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A9BB7-74A4-420D-A2F0-2181AD8D1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EE10F-9538-40F7-B521-1A32BDA40DF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B3E09-3760-439F-9FC1-6F84A165E2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DF6AE-F25B-4273-BD43-33AD7024C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DBA48-D2D9-4E14-91AD-9EFC588BA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7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0" y="0"/>
            <a:ext cx="12192000" cy="6858000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341193" y="327546"/>
            <a:ext cx="11464119" cy="6182436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6" y="682388"/>
            <a:ext cx="10699845" cy="55000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10936" y="4681708"/>
            <a:ext cx="8625384" cy="12345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</a:t>
            </a:r>
            <a:r>
              <a:rPr lang="en-US" sz="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5064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5726" y="0"/>
            <a:ext cx="6100548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স্বপ্নদোষ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কেনো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1570" y="2415654"/>
            <a:ext cx="3303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875" y="895518"/>
            <a:ext cx="11322249" cy="59093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শুক্র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থলিতে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শুক্র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থলি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চিকিৎসার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কিশরের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প্রজননতন্ত্রের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7830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1314" y="961956"/>
            <a:ext cx="2185214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151" y="2784455"/>
            <a:ext cx="11643698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স্বপ্নদোষ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8430959" y="396141"/>
            <a:ext cx="3212739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2792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204966"/>
              </p:ext>
            </p:extLst>
          </p:nvPr>
        </p:nvGraphicFramePr>
        <p:xfrm>
          <a:off x="356381" y="821213"/>
          <a:ext cx="11479238" cy="600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39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9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374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ভ্রান্ত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ধারণা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সঠিক</a:t>
                      </a:r>
                      <a:r>
                        <a:rPr lang="en-US" sz="4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তথ্য</a:t>
                      </a:r>
                      <a:r>
                        <a:rPr lang="en-US" sz="4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5476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q"/>
                      </a:pP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স্বপ্নদোষ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একটি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রোগ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.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এতে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শরীর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দূর্বল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হয়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.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q"/>
                      </a:pP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এটা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স্বাভাবিক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বিষয়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এতে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শরীর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দূর্বলতার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কোনো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সম্পর্ক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নেই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5476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q"/>
                      </a:pP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শুধুমাত্র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কুরুচিপূর্ন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ছেলেদের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স্বপ্নদোষ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হয়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.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q"/>
                      </a:pP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বয়ঃসন্ধিকালে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সকল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কিশোরের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স্বপ্নদোষ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5476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q"/>
                      </a:pP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স্বপ্নদোষ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শারীরিক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দূর্বলতার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কারন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.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q"/>
                      </a:pP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এটা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বয়ঃসন্ধিকালের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স্বাভাবিক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প্রক্রিয়া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4926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q"/>
                      </a:pP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৪০-৮০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ফোটা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রক্ত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ফোটা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বীর্য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তৈরি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বীর্যমূলত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শুক্রাণু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বীর্যথলি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নির্গত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পাতলা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পিচ্ছিল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পদার্থ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দিয়ে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তৈরি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এটা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কুসংস্কার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13898" y="113327"/>
            <a:ext cx="11479237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স্বপ্নদোষ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সম্পর্কে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ভ্রান্ত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8074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335" y="2860740"/>
            <a:ext cx="11365436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স্বপ্নদোষ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পরিস্কার-পরিচ্ছন্নতা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72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634" y="1111238"/>
            <a:ext cx="4552849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কাজ- 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8190263" y="323913"/>
            <a:ext cx="3290508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697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7473" y="215162"/>
            <a:ext cx="60823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    </a:t>
            </a:r>
            <a:endParaRPr lang="en-US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1" y="1073173"/>
            <a:ext cx="2082010" cy="37299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20" y="1108088"/>
            <a:ext cx="2442643" cy="36949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025" y="1108088"/>
            <a:ext cx="2358786" cy="3694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256" y="1108089"/>
            <a:ext cx="2211519" cy="36949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220" y="1073174"/>
            <a:ext cx="2160179" cy="37299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010204" y="5007070"/>
            <a:ext cx="20371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800" dirty="0"/>
          </a:p>
        </p:txBody>
      </p:sp>
      <p:sp>
        <p:nvSpPr>
          <p:cNvPr id="9" name="Rectangle 8"/>
          <p:cNvSpPr/>
          <p:nvPr/>
        </p:nvSpPr>
        <p:spPr>
          <a:xfrm>
            <a:off x="670771" y="5007070"/>
            <a:ext cx="10722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গোসল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800" dirty="0"/>
          </a:p>
        </p:txBody>
      </p:sp>
      <p:sp>
        <p:nvSpPr>
          <p:cNvPr id="10" name="Rectangle 9"/>
          <p:cNvSpPr/>
          <p:nvPr/>
        </p:nvSpPr>
        <p:spPr>
          <a:xfrm>
            <a:off x="3123738" y="4955485"/>
            <a:ext cx="1477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800" dirty="0"/>
          </a:p>
        </p:txBody>
      </p:sp>
      <p:sp>
        <p:nvSpPr>
          <p:cNvPr id="11" name="Rectangle 10"/>
          <p:cNvSpPr/>
          <p:nvPr/>
        </p:nvSpPr>
        <p:spPr>
          <a:xfrm>
            <a:off x="5628902" y="4955485"/>
            <a:ext cx="1470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800" dirty="0"/>
          </a:p>
        </p:txBody>
      </p:sp>
      <p:sp>
        <p:nvSpPr>
          <p:cNvPr id="12" name="Rectangle 11"/>
          <p:cNvSpPr/>
          <p:nvPr/>
        </p:nvSpPr>
        <p:spPr>
          <a:xfrm>
            <a:off x="8232832" y="5007070"/>
            <a:ext cx="1513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0689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3327" y="252533"/>
            <a:ext cx="7100635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ব্যক্তিগত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পরিস্কার-পরিচ্ছন্নতাগুলো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Rectangle 2"/>
          <p:cNvSpPr/>
          <p:nvPr/>
        </p:nvSpPr>
        <p:spPr>
          <a:xfrm>
            <a:off x="884145" y="1083249"/>
            <a:ext cx="10768083" cy="5078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বীর্যপাত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স্বপ্নদোষ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গোসল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বগল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যৌনাঙ্গের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চুল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পরিস্কার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রাখা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বাবা-মা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ভাই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/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বোনের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বিষয়টি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খোলাখুলি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আলোচনা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প্রয়োজনে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ডাক্তারের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পরামর্শ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বয়ঃসন্ধিকালে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ছেলেদের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শরির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প্রচন্ড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ঘামে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নিয়মিত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গোসল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.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নিয়মিত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হাত-পা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কাপড়-চোপড়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চুল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দাঁত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পরিস্কার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33904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828" y="864416"/>
            <a:ext cx="1746913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800" dirty="0"/>
          </a:p>
        </p:txBody>
      </p:sp>
      <p:sp>
        <p:nvSpPr>
          <p:cNvPr id="3" name="Rectangle 2"/>
          <p:cNvSpPr/>
          <p:nvPr/>
        </p:nvSpPr>
        <p:spPr>
          <a:xfrm>
            <a:off x="379828" y="1911697"/>
            <a:ext cx="10607040" cy="3727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স্বপ্নদোষ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স্বপ্নদোষ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ভ্রান্ত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স্বপ্নদোষ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9256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9834" y="337624"/>
            <a:ext cx="5303519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-168812" y="2477122"/>
            <a:ext cx="12360812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স্বপ্নদোষ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94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39056" y="3848668"/>
            <a:ext cx="6874437" cy="22392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239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সকলকে </a:t>
            </a:r>
            <a:r>
              <a:rPr lang="en-US" sz="239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ধন্যবাদ</a:t>
            </a:r>
            <a:r>
              <a:rPr lang="en-US" sz="239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endParaRPr lang="en-US" sz="23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184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69060" y="130895"/>
            <a:ext cx="3023911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পরিচিতি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5315" y="1230964"/>
            <a:ext cx="6586330" cy="458587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  <a:p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সহঃ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সিঙ্গেরগাড়ী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কিশ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লফামারী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17939" y="1230963"/>
            <a:ext cx="5016252" cy="372409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৮ম</a:t>
            </a:r>
          </a:p>
          <a:p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শাঃশিক্ষা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খেলাধুলা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৩য়</a:t>
            </a:r>
          </a:p>
          <a:p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02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/০7/২০২০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007D47-1E3E-4DBF-B6A7-2B9D3463A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060" y="1230963"/>
            <a:ext cx="1565245" cy="15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47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722124" y="2634017"/>
            <a:ext cx="3693005" cy="90075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err="1">
                <a:solidFill>
                  <a:srgbClr val="FF0000"/>
                </a:solidFill>
              </a:rPr>
              <a:t>বয়ঃ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সন্ধিকাল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7738279" y="900751"/>
            <a:ext cx="2889964" cy="1132764"/>
          </a:xfrm>
          <a:prstGeom prst="wedgeRectCallout">
            <a:avLst>
              <a:gd name="adj1" fmla="val -82535"/>
              <a:gd name="adj2" fmla="val 11912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>
                <a:solidFill>
                  <a:schemeClr val="tx1"/>
                </a:solidFill>
              </a:rPr>
              <a:t>স্বপ্নদোষ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5188423" y="671016"/>
            <a:ext cx="2386084" cy="1132764"/>
          </a:xfrm>
          <a:prstGeom prst="wedgeRectCallout">
            <a:avLst>
              <a:gd name="adj1" fmla="val -6648"/>
              <a:gd name="adj2" fmla="val 12515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>
                <a:solidFill>
                  <a:schemeClr val="tx1"/>
                </a:solidFill>
              </a:rPr>
              <a:t>দাঁড়ি-গোফ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গজানো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1238483" y="1064526"/>
            <a:ext cx="2889964" cy="1132764"/>
          </a:xfrm>
          <a:prstGeom prst="wedgeRectCallout">
            <a:avLst>
              <a:gd name="adj1" fmla="val 103281"/>
              <a:gd name="adj2" fmla="val 9744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>
                <a:solidFill>
                  <a:schemeClr val="tx1"/>
                </a:solidFill>
              </a:rPr>
              <a:t>আত্মহনন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7902053" y="3534770"/>
            <a:ext cx="3335790" cy="1132764"/>
          </a:xfrm>
          <a:prstGeom prst="wedgeRectCallout">
            <a:avLst>
              <a:gd name="adj1" fmla="val -113031"/>
              <a:gd name="adj2" fmla="val -5557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>
                <a:solidFill>
                  <a:schemeClr val="tx1"/>
                </a:solidFill>
              </a:rPr>
              <a:t>কন্ঠস্বর</a:t>
            </a:r>
            <a:r>
              <a:rPr lang="en-US" sz="3200" dirty="0">
                <a:solidFill>
                  <a:schemeClr val="tx1"/>
                </a:solidFill>
              </a:rPr>
              <a:t> পরিবর্তন 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1219200" y="3746310"/>
            <a:ext cx="2909247" cy="1132764"/>
          </a:xfrm>
          <a:prstGeom prst="wedgeRectCallout">
            <a:avLst>
              <a:gd name="adj1" fmla="val 85550"/>
              <a:gd name="adj2" fmla="val -9171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>
                <a:solidFill>
                  <a:schemeClr val="tx1"/>
                </a:solidFill>
              </a:rPr>
              <a:t>পেশি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বৃদ্ধি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4947608" y="4135272"/>
            <a:ext cx="3242036" cy="1132764"/>
          </a:xfrm>
          <a:prstGeom prst="wedgeRectCallout">
            <a:avLst>
              <a:gd name="adj1" fmla="val -47783"/>
              <a:gd name="adj2" fmla="val -12304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err="1">
                <a:solidFill>
                  <a:schemeClr val="tx1"/>
                </a:solidFill>
              </a:rPr>
              <a:t>কল্পনা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প্রবণ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হয়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7738279" y="900751"/>
            <a:ext cx="2545408" cy="1132764"/>
          </a:xfrm>
          <a:prstGeom prst="wedgeRectCallout">
            <a:avLst>
              <a:gd name="adj1" fmla="val -82535"/>
              <a:gd name="adj2" fmla="val 11912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>
                <a:solidFill>
                  <a:schemeClr val="tx1"/>
                </a:solidFill>
              </a:rPr>
              <a:t>স্বপ্নদোষ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0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228" y="334637"/>
            <a:ext cx="7729380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4813" y="2229880"/>
            <a:ext cx="10882374" cy="36317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স্বপ্নদোষ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পরিষ্কার-পরিচ্ছন্নতা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”   </a:t>
            </a:r>
          </a:p>
        </p:txBody>
      </p:sp>
    </p:spTree>
    <p:extLst>
      <p:ext uri="{BB962C8B-B14F-4D97-AF65-F5344CB8AC3E}">
        <p14:creationId xmlns:p14="http://schemas.microsoft.com/office/powerpoint/2010/main" val="223777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062" y="2343954"/>
            <a:ext cx="118209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স্বপ্নদোষ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স্বপ্নদোষ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স্বপ্নদোষ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পরিষ্কার-পরিচ্ছন্নতার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281926"/>
            <a:ext cx="10018643" cy="14125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6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29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3D38C1-A030-45A0-A108-C3483B45D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7036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3B2D2A-7E61-4042-8994-31A04D75B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169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CE78A9-7277-4D7B-8B76-443326DFA9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70" y="-574051"/>
            <a:ext cx="12311270" cy="80615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C51302-BA1C-401B-BC82-FCE05976BB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43" y="-574052"/>
            <a:ext cx="12457043" cy="75537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3DA472-5744-4077-98F6-A319718090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" y="-450572"/>
            <a:ext cx="11926955" cy="739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84243" y="0"/>
            <a:ext cx="8613914" cy="186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স্বপ্নদোষ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78904" y="1862048"/>
            <a:ext cx="11834191" cy="43396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স্বপ্নদোষঃ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১২-১৩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পৌছায়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ঘুমের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বেরিয়ে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স্বপ্নদোষ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স্বপ্নদোষ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9444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4143" y="2019869"/>
            <a:ext cx="7055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পরীক্ষণ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10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0582" y="0"/>
            <a:ext cx="705589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  </a:t>
            </a:r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>
            <a:off x="3123027" y="5938033"/>
            <a:ext cx="548639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10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40" y="707886"/>
            <a:ext cx="8918917" cy="5046759"/>
          </a:xfrm>
          <a:prstGeom prst="rect">
            <a:avLst/>
          </a:prstGeom>
        </p:spPr>
      </p:pic>
      <p:pic>
        <p:nvPicPr>
          <p:cNvPr id="3" name="glass with water">
            <a:hlinkClick r:id="" action="ppaction://media"/>
            <a:extLst>
              <a:ext uri="{FF2B5EF4-FFF2-40B4-BE49-F238E27FC236}">
                <a16:creationId xmlns:a16="http://schemas.microsoft.com/office/drawing/2014/main" id="{799D56A8-AA79-4062-A6BB-C6DCAA47E03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7222" y="707886"/>
            <a:ext cx="10297551" cy="4522261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  <p:extLst>
      <p:ext uri="{BB962C8B-B14F-4D97-AF65-F5344CB8AC3E}">
        <p14:creationId xmlns:p14="http://schemas.microsoft.com/office/powerpoint/2010/main" val="368098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466</Words>
  <Application>Microsoft Office PowerPoint</Application>
  <PresentationFormat>Widescreen</PresentationFormat>
  <Paragraphs>74</Paragraphs>
  <Slides>18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Mamunur Rashid</dc:creator>
  <cp:lastModifiedBy>Mamunur Rashid</cp:lastModifiedBy>
  <cp:revision>2</cp:revision>
  <dcterms:created xsi:type="dcterms:W3CDTF">2020-07-03T03:25:59Z</dcterms:created>
  <dcterms:modified xsi:type="dcterms:W3CDTF">2020-07-03T03:48:45Z</dcterms:modified>
</cp:coreProperties>
</file>