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734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40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484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9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1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96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92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5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45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03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5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8E9F-7A91-4887-946D-5D805F6C0B6B}" type="datetimeFigureOut">
              <a:rPr lang="en-IN" smtClean="0"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9E9F2-FDF7-432A-8118-F31F0BF329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4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45638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2020 –JDC Exam </a:t>
            </a:r>
            <a:r>
              <a:rPr lang="en-IN" dirty="0" err="1" smtClean="0"/>
              <a:t>Dialouge</a:t>
            </a:r>
            <a:r>
              <a:rPr lang="en-IN" dirty="0" smtClean="0"/>
              <a:t> Preparation.</a:t>
            </a:r>
            <a:br>
              <a:rPr lang="en-IN" dirty="0" smtClean="0"/>
            </a:br>
            <a:r>
              <a:rPr lang="en-IN" sz="2400" dirty="0" smtClean="0"/>
              <a:t>1.Suppose,you are </a:t>
            </a:r>
            <a:r>
              <a:rPr lang="en-IN" sz="2400" dirty="0" err="1" smtClean="0"/>
              <a:t>Karim</a:t>
            </a:r>
            <a:r>
              <a:rPr lang="en-IN" sz="2400" dirty="0" smtClean="0"/>
              <a:t> and your friend is </a:t>
            </a:r>
            <a:r>
              <a:rPr lang="en-IN" sz="2400" dirty="0" err="1" smtClean="0"/>
              <a:t>Nayeem.Now</a:t>
            </a:r>
            <a:r>
              <a:rPr lang="en-IN" sz="2400" dirty="0" smtClean="0"/>
              <a:t>, </a:t>
            </a:r>
            <a:br>
              <a:rPr lang="en-IN" sz="2400" dirty="0" smtClean="0"/>
            </a:br>
            <a:r>
              <a:rPr lang="en-IN" sz="2400" dirty="0" smtClean="0"/>
              <a:t>write a </a:t>
            </a:r>
            <a:r>
              <a:rPr lang="en-IN" sz="2400" dirty="0" err="1" smtClean="0"/>
              <a:t>dialouge</a:t>
            </a:r>
            <a:r>
              <a:rPr lang="en-IN" sz="2400" dirty="0" smtClean="0"/>
              <a:t> in 100 words between you and your</a:t>
            </a:r>
            <a:br>
              <a:rPr lang="en-IN" sz="2400" dirty="0" smtClean="0"/>
            </a:br>
            <a:r>
              <a:rPr lang="en-IN" sz="2400" dirty="0" smtClean="0"/>
              <a:t>friend about your aim in life.</a:t>
            </a:r>
            <a:br>
              <a:rPr lang="en-IN" sz="2400" dirty="0" smtClean="0"/>
            </a:br>
            <a:r>
              <a:rPr lang="en-IN" sz="2400" dirty="0" smtClean="0"/>
              <a:t>2.Suppose,you are Reza/</a:t>
            </a:r>
            <a:r>
              <a:rPr lang="en-IN" sz="2400" dirty="0" err="1" smtClean="0"/>
              <a:t>Rina</a:t>
            </a:r>
            <a:r>
              <a:rPr lang="en-IN" sz="2400" dirty="0" smtClean="0"/>
              <a:t> and your friend is Limon/Luna who gets up from bad late in the </a:t>
            </a:r>
            <a:r>
              <a:rPr lang="en-IN" sz="2400" dirty="0" err="1" smtClean="0"/>
              <a:t>morning.Now,write</a:t>
            </a:r>
            <a:r>
              <a:rPr lang="en-IN" sz="2400" dirty="0" smtClean="0"/>
              <a:t> a </a:t>
            </a:r>
            <a:r>
              <a:rPr lang="en-IN" sz="2400" dirty="0" err="1" smtClean="0"/>
              <a:t>dialouge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between you and your friend about the importance of early</a:t>
            </a:r>
            <a:r>
              <a:rPr lang="en-IN" sz="2400" smtClean="0"/>
              <a:t/>
            </a:r>
            <a:br>
              <a:rPr lang="en-IN" sz="2400" smtClean="0"/>
            </a:br>
            <a:r>
              <a:rPr lang="en-IN" sz="2400" smtClean="0"/>
              <a:t>rising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684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3.Suppose,you are </a:t>
            </a:r>
            <a:r>
              <a:rPr lang="en-IN" sz="2400" dirty="0" err="1" smtClean="0"/>
              <a:t>Parag.Your</a:t>
            </a:r>
            <a:r>
              <a:rPr lang="en-IN" sz="2400" dirty="0" smtClean="0"/>
              <a:t> friend Pasha wants to know</a:t>
            </a:r>
            <a:br>
              <a:rPr lang="en-IN" sz="2400" dirty="0" smtClean="0"/>
            </a:br>
            <a:r>
              <a:rPr lang="en-IN" sz="2400" dirty="0" smtClean="0"/>
              <a:t>about the importance of physical </a:t>
            </a:r>
            <a:r>
              <a:rPr lang="en-IN" sz="2400" dirty="0" err="1" smtClean="0"/>
              <a:t>exercise.Now,write</a:t>
            </a:r>
            <a:r>
              <a:rPr lang="en-IN" sz="2400" dirty="0" smtClean="0"/>
              <a:t> a dialogue between you and your friend about the </a:t>
            </a:r>
            <a:r>
              <a:rPr lang="en-IN" sz="2400" dirty="0" err="1" smtClean="0"/>
              <a:t>impor</a:t>
            </a:r>
            <a:r>
              <a:rPr lang="en-IN" sz="2400" dirty="0" smtClean="0"/>
              <a:t>-</a:t>
            </a:r>
            <a:br>
              <a:rPr lang="en-IN" sz="2400" dirty="0" smtClean="0"/>
            </a:br>
            <a:r>
              <a:rPr lang="en-IN" sz="2400" dirty="0" err="1" smtClean="0"/>
              <a:t>tance</a:t>
            </a:r>
            <a:r>
              <a:rPr lang="en-IN" sz="2400" dirty="0" smtClean="0"/>
              <a:t> of physical exercise.</a:t>
            </a:r>
            <a:br>
              <a:rPr lang="en-IN" sz="2400" dirty="0" smtClean="0"/>
            </a:br>
            <a:r>
              <a:rPr lang="en-IN" sz="2400" dirty="0" smtClean="0"/>
              <a:t>4.Suppose, you are </a:t>
            </a:r>
            <a:r>
              <a:rPr lang="en-IN" sz="2400" dirty="0" err="1" smtClean="0"/>
              <a:t>Maruf.Your</a:t>
            </a:r>
            <a:r>
              <a:rPr lang="en-IN" sz="2400" dirty="0" smtClean="0"/>
              <a:t> friend </a:t>
            </a:r>
            <a:r>
              <a:rPr lang="en-IN" sz="2400" dirty="0" err="1" smtClean="0"/>
              <a:t>Mehedi</a:t>
            </a:r>
            <a:r>
              <a:rPr lang="en-IN" sz="2400" dirty="0" smtClean="0"/>
              <a:t>/</a:t>
            </a:r>
            <a:r>
              <a:rPr lang="en-IN" sz="2400" dirty="0" err="1" smtClean="0"/>
              <a:t>Anik</a:t>
            </a:r>
            <a:r>
              <a:rPr lang="en-IN" sz="2400" dirty="0" smtClean="0"/>
              <a:t>/</a:t>
            </a:r>
            <a:r>
              <a:rPr lang="en-IN" sz="2400" dirty="0" err="1" smtClean="0"/>
              <a:t>Anika</a:t>
            </a:r>
            <a:r>
              <a:rPr lang="en-IN" sz="2400" dirty="0" smtClean="0"/>
              <a:t> wants to know about the importance the learning English.</a:t>
            </a:r>
            <a:br>
              <a:rPr lang="en-IN" sz="2400" dirty="0" smtClean="0"/>
            </a:br>
            <a:r>
              <a:rPr lang="en-IN" sz="2400" dirty="0" smtClean="0"/>
              <a:t>Now write a dialogue between you and your friend </a:t>
            </a:r>
            <a:r>
              <a:rPr lang="en-IN" sz="2400" dirty="0" err="1" smtClean="0"/>
              <a:t>Mehedi</a:t>
            </a:r>
            <a:r>
              <a:rPr lang="en-IN" sz="2400" dirty="0" smtClean="0"/>
              <a:t>/</a:t>
            </a:r>
            <a:br>
              <a:rPr lang="en-IN" sz="2400" dirty="0" smtClean="0"/>
            </a:br>
            <a:r>
              <a:rPr lang="en-IN" sz="2400" dirty="0" err="1" smtClean="0"/>
              <a:t>Anik</a:t>
            </a:r>
            <a:r>
              <a:rPr lang="en-IN" sz="2400" dirty="0" smtClean="0"/>
              <a:t>/</a:t>
            </a:r>
            <a:r>
              <a:rPr lang="en-IN" sz="2400" dirty="0" err="1" smtClean="0"/>
              <a:t>Anika</a:t>
            </a:r>
            <a:r>
              <a:rPr lang="en-IN" sz="2400" dirty="0" smtClean="0"/>
              <a:t> about the learning English.</a:t>
            </a:r>
            <a:br>
              <a:rPr lang="en-IN" sz="2400" dirty="0" smtClean="0"/>
            </a:br>
            <a:r>
              <a:rPr lang="en-IN" sz="2400" dirty="0" smtClean="0"/>
              <a:t>5. </a:t>
            </a:r>
            <a:r>
              <a:rPr lang="en-IN" sz="2400" dirty="0" err="1" smtClean="0"/>
              <a:t>Suppose,you</a:t>
            </a:r>
            <a:r>
              <a:rPr lang="en-IN" sz="2400" dirty="0" smtClean="0"/>
              <a:t> are </a:t>
            </a:r>
            <a:r>
              <a:rPr lang="en-IN" sz="2400" dirty="0" err="1" smtClean="0"/>
              <a:t>Mita</a:t>
            </a:r>
            <a:r>
              <a:rPr lang="en-IN" sz="2400" dirty="0" smtClean="0"/>
              <a:t>/</a:t>
            </a:r>
            <a:r>
              <a:rPr lang="en-IN" sz="2400" dirty="0" err="1" smtClean="0"/>
              <a:t>Mithun.You</a:t>
            </a:r>
            <a:r>
              <a:rPr lang="en-IN" sz="2400" dirty="0" smtClean="0"/>
              <a:t> have been suffering</a:t>
            </a:r>
            <a:br>
              <a:rPr lang="en-IN" sz="2400" dirty="0" smtClean="0"/>
            </a:br>
            <a:r>
              <a:rPr lang="en-IN" sz="2400" dirty="0" smtClean="0"/>
              <a:t>from fever for a </a:t>
            </a:r>
            <a:r>
              <a:rPr lang="en-IN" sz="2400" dirty="0" err="1" smtClean="0"/>
              <a:t>week.Now</a:t>
            </a:r>
            <a:r>
              <a:rPr lang="en-IN" sz="2400" dirty="0" smtClean="0"/>
              <a:t> ,you are at the chamber of a doctor.</a:t>
            </a:r>
            <a:br>
              <a:rPr lang="en-IN" sz="2400" dirty="0" smtClean="0"/>
            </a:br>
            <a:r>
              <a:rPr lang="en-IN" sz="2400" dirty="0" smtClean="0"/>
              <a:t>Write </a:t>
            </a:r>
            <a:r>
              <a:rPr lang="en-IN" sz="2400" dirty="0" err="1" smtClean="0"/>
              <a:t>adialogue</a:t>
            </a:r>
            <a:r>
              <a:rPr lang="en-IN" sz="2400" dirty="0" smtClean="0"/>
              <a:t> between you and </a:t>
            </a:r>
            <a:r>
              <a:rPr lang="en-IN" sz="2400" smtClean="0"/>
              <a:t>the doctor.</a:t>
            </a:r>
            <a:endParaRPr lang="en-IN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574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2020 –JDC Exam Dialouge Preparation. 1.Suppose,you are Karim and your friend is Nayeem.Now,  write a dialouge in 100 words between you and your friend about your aim in life. 2.Suppose,you are Reza/Rina and your friend is Limon/Luna who gets up from bad late in the morning.Now,write a dialouge between you and your friend about the importance of early rising</vt:lpstr>
      <vt:lpstr>3.Suppose,you are Parag.Your friend Pasha wants to know about the importance of physical exercise.Now,write a dialogue between you and your friend about the impor- tance of physical exercise. 4.Suppose, you are Maruf.Your friend Mehedi/Anik/Anika wants to know about the importance the learning English. Now write a dialogue between you and your friend Mehedi/ Anik/Anika about the learning English. 5. Suppose,you are Mita/Mithun.You have been suffering from fever for a week.Now ,you are at the chamber of a doctor. Write adialogue between you and the doctor.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</cp:revision>
  <dcterms:created xsi:type="dcterms:W3CDTF">2020-07-26T14:11:25Z</dcterms:created>
  <dcterms:modified xsi:type="dcterms:W3CDTF">2020-07-26T16:31:28Z</dcterms:modified>
</cp:coreProperties>
</file>