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5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2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81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9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911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3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35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3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3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5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0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2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3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6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8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9F1D-653A-4E8B-AD59-B14D2C918B30}" type="datetimeFigureOut">
              <a:rPr lang="en-US" smtClean="0"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1C610A-2847-47E8-ABAA-01324306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7611" y="1621706"/>
            <a:ext cx="99836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13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اهلا وسهلا</a:t>
            </a:r>
            <a:endParaRPr lang="ar-SA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48674" y="0"/>
            <a:ext cx="12240674" cy="6858000"/>
            <a:chOff x="-48674" y="0"/>
            <a:chExt cx="12240674" cy="6858000"/>
          </a:xfrm>
        </p:grpSpPr>
        <p:sp>
          <p:nvSpPr>
            <p:cNvPr id="4" name="Frame 3"/>
            <p:cNvSpPr/>
            <p:nvPr/>
          </p:nvSpPr>
          <p:spPr>
            <a:xfrm>
              <a:off x="-48674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294231" y="1058301"/>
            <a:ext cx="888886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1943" y="349188"/>
            <a:ext cx="5676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বিসমিল্লাহির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রাহমানির</a:t>
            </a: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রাহিম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37" y="3998796"/>
            <a:ext cx="6462390" cy="24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015046" y="940158"/>
            <a:ext cx="5048177" cy="12003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72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72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endParaRPr lang="en-US" sz="72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819" y="2329419"/>
            <a:ext cx="11985974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ইচ্ছুক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জাগ্রত</a:t>
            </a:r>
            <a:endParaRPr lang="en-US" sz="66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ডুবানোর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6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66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স্বীয়</a:t>
            </a:r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6600" b="1" cap="none" spc="0" dirty="0" smtClean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660455" y="1003428"/>
            <a:ext cx="110369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78" y="3189929"/>
            <a:ext cx="4431656" cy="30807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98894" y="3884546"/>
            <a:ext cx="57246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মিসওয়াক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50210" y="470078"/>
            <a:ext cx="75200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গরগড়া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কুলি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7029" y="4455734"/>
            <a:ext cx="95472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32134" y="2539106"/>
            <a:ext cx="7770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নাকে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024890" y="940158"/>
            <a:ext cx="77706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খেলাল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3486" y="3740926"/>
            <a:ext cx="93077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আঙ্গুলসমূহ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খেলাল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45029" y="1458686"/>
            <a:ext cx="988913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764971" y="576774"/>
            <a:ext cx="6204858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1433" y="2287518"/>
            <a:ext cx="988913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সুন্নাতগুলো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066800" y="2398844"/>
            <a:ext cx="986736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ধৌত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8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8280" y="414592"/>
            <a:ext cx="4702629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96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87123" y="3095751"/>
            <a:ext cx="64032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endParaRPr lang="en-US" sz="9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8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257" y="338180"/>
            <a:ext cx="3575967" cy="20468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093495" y="529389"/>
            <a:ext cx="5502986" cy="16170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4230" y="2550593"/>
            <a:ext cx="9889133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9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সুন্নাতগুলির</a:t>
            </a:r>
            <a:r>
              <a:rPr lang="en-US" sz="9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9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9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96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600" b="1" cap="none" spc="0" dirty="0">
              <a:ln/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2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4" y="483783"/>
            <a:ext cx="11302543" cy="59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9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57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4" name="Frame 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010892" y="332509"/>
            <a:ext cx="4635568" cy="11430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86265" y="1486059"/>
            <a:ext cx="10751553" cy="4524315"/>
            <a:chOff x="995081" y="1484084"/>
            <a:chExt cx="10125637" cy="5616398"/>
          </a:xfrm>
        </p:grpSpPr>
        <p:sp>
          <p:nvSpPr>
            <p:cNvPr id="13" name="TextBox 12"/>
            <p:cNvSpPr txBox="1"/>
            <p:nvPr/>
          </p:nvSpPr>
          <p:spPr>
            <a:xfrm>
              <a:off x="995081" y="1484084"/>
              <a:ext cx="10125637" cy="561639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নাম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72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আব্বাস</a:t>
              </a:r>
              <a:r>
                <a:rPr lang="en-US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 </a:t>
              </a:r>
              <a:r>
                <a:rPr lang="en-US" sz="7200" b="1" dirty="0" err="1" smtClean="0">
                  <a:ln w="9525">
                    <a:solidFill>
                      <a:schemeClr val="bg1"/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উদ্দিন</a:t>
              </a:r>
              <a:endPara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পদবীঃ</a:t>
              </a:r>
              <a:r>
                <a:rPr lang="en-US" sz="4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4800" dirty="0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 smtClean="0">
                  <a:solidFill>
                    <a:schemeClr val="accent5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মৌলভী</a:t>
              </a:r>
              <a:endPara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প্রতিষ্ঠানের নামঃ </a:t>
              </a:r>
              <a:r>
                <a:rPr lang="bn-IN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করাব রহমানিয়া দাখিল মাদরাসা</a:t>
              </a:r>
              <a:endPara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40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করাব, লাখাই, হবিগঞ্জ। 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 ০১৭২৩৪০৯৬৮৫</a:t>
              </a:r>
            </a:p>
            <a:p>
              <a:r>
                <a:rPr lang="bn-IN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ইমেইলঃ </a:t>
              </a:r>
              <a:r>
                <a:rPr lang="en-US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mdabbash1987@gmail.com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328" y="2003612"/>
              <a:ext cx="2065390" cy="206539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2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Flowchart: Punched Tape 7"/>
          <p:cNvSpPr/>
          <p:nvPr/>
        </p:nvSpPr>
        <p:spPr>
          <a:xfrm>
            <a:off x="2957257" y="550204"/>
            <a:ext cx="6573078" cy="1258957"/>
          </a:xfrm>
          <a:prstGeom prst="flowChartPunchedTape">
            <a:avLst/>
          </a:prstGeom>
          <a:solidFill>
            <a:schemeClr val="bg1"/>
          </a:solidFill>
          <a:ln w="57150">
            <a:solidFill>
              <a:srgbClr val="A7C3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1567" y="2359364"/>
            <a:ext cx="5452107" cy="37856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দাখিল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আকাইদ ও ফিকহ</a:t>
            </a: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 (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 ভাগ)</a:t>
            </a:r>
          </a:p>
          <a:p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40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691" y="1964433"/>
            <a:ext cx="3259131" cy="43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570985" y="713532"/>
            <a:ext cx="6740948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065" y="5473005"/>
            <a:ext cx="6617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এখানে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লোকজন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করছে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73637" y="5462731"/>
            <a:ext cx="4510532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3"/>
                </a:solidFill>
              </a:rPr>
              <a:t>উত্তরঃ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অজু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</a:rPr>
              <a:t>করছে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।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5" y="1973814"/>
            <a:ext cx="5020226" cy="3303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57477"/>
            <a:ext cx="4925291" cy="341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69770" y="587829"/>
            <a:ext cx="48379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800" b="1" cap="none" spc="0" dirty="0">
              <a:ln w="9525">
                <a:solidFill>
                  <a:schemeClr val="bg1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4230" y="2552760"/>
            <a:ext cx="980428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cap="none" spc="0" dirty="0" err="1" smtClean="0">
                <a:ln/>
                <a:solidFill>
                  <a:schemeClr val="accent3"/>
                </a:solidFill>
                <a:effectLst/>
              </a:rPr>
              <a:t>অজুর</a:t>
            </a:r>
            <a:r>
              <a:rPr lang="en-US" sz="199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en-US" sz="19900" b="1" cap="none" spc="0" dirty="0" err="1" smtClean="0">
                <a:ln/>
                <a:solidFill>
                  <a:schemeClr val="accent3"/>
                </a:solidFill>
                <a:effectLst/>
              </a:rPr>
              <a:t>সুন্নাত</a:t>
            </a:r>
            <a:endParaRPr lang="en-US" sz="199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48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91080" y="450091"/>
            <a:ext cx="30652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6532" y="1773530"/>
            <a:ext cx="53960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/>
                <a:solidFill>
                  <a:schemeClr val="accent3"/>
                </a:solidFill>
              </a:rPr>
              <a:t>এই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</a:rPr>
              <a:t>পাঠ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</a:rPr>
              <a:t>শেষে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000" b="1" dirty="0" err="1" smtClean="0">
                <a:ln/>
                <a:solidFill>
                  <a:schemeClr val="accent3"/>
                </a:solidFill>
              </a:rPr>
              <a:t>শিক্ষার্থীরা</a:t>
            </a:r>
            <a:r>
              <a:rPr lang="en-US" sz="4000" b="1" dirty="0" smtClean="0">
                <a:ln/>
                <a:solidFill>
                  <a:schemeClr val="accent3"/>
                </a:solidFill>
              </a:rPr>
              <a:t>… …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6266" y="2853025"/>
            <a:ext cx="1066842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সুন্নাতের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091543" y="544286"/>
            <a:ext cx="54864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6265" y="1767063"/>
            <a:ext cx="10804992" cy="4708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2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সুন্নাত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শব্দটি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আরবী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(</a:t>
            </a:r>
            <a:r>
              <a:rPr lang="ar-SA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سنة 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)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এটি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ar-SA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سنن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শব্দের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একবচন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।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এর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অর্থ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হচ্ছে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-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আদর্শ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,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পদ্ধতি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।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 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অজুর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ফরজ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আদায়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করার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সময়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কতিপয়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পদ্ধতি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বা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নিয়ম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যা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রাসূল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(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সাঃ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)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করেছেন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তাহাই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হলো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অজুর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সুন্নাত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। </a:t>
            </a:r>
            <a:endParaRPr lang="en-US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0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254952" y="576775"/>
            <a:ext cx="3310523" cy="1200329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9762" y="4258923"/>
            <a:ext cx="4774064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সুনান্</a:t>
            </a:r>
            <a:endParaRPr lang="en-US" sz="9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6630" y="2481819"/>
            <a:ext cx="98251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বহুবচন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96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9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67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066" y="0"/>
            <a:ext cx="12206066" cy="6858000"/>
            <a:chOff x="-14066" y="0"/>
            <a:chExt cx="1220606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76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0"/>
              <a:ext cx="886264" cy="1153550"/>
            </a:xfrm>
            <a:prstGeom prst="halfFram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6200000">
              <a:off x="116061" y="5679830"/>
              <a:ext cx="1048042" cy="1308296"/>
            </a:xfrm>
            <a:prstGeom prst="halfFrame">
              <a:avLst>
                <a:gd name="adj1" fmla="val 26053"/>
                <a:gd name="adj2" fmla="val 22462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0800000">
              <a:off x="11071274" y="5683347"/>
              <a:ext cx="1120726" cy="1174650"/>
            </a:xfrm>
            <a:prstGeom prst="halfFrame">
              <a:avLst>
                <a:gd name="adj1" fmla="val 22209"/>
                <a:gd name="adj2" fmla="val 2112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1093002" y="-158840"/>
              <a:ext cx="940158" cy="1257837"/>
            </a:xfrm>
            <a:prstGeom prst="halfFrame">
              <a:avLst>
                <a:gd name="adj1" fmla="val 29740"/>
                <a:gd name="adj2" fmla="val 2614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865518" y="576775"/>
            <a:ext cx="8460970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অজুর</a:t>
            </a:r>
            <a:r>
              <a:rPr lang="en-US" sz="72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72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72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6538" y="2329419"/>
            <a:ext cx="822052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অজুতে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সুন্নাত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মোট-০৯টি।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1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243</TotalTime>
  <Words>277</Words>
  <Application>Microsoft Office PowerPoint</Application>
  <PresentationFormat>Widescreen</PresentationFormat>
  <Paragraphs>53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Arabic Typesetting</vt:lpstr>
      <vt:lpstr>Arial</vt:lpstr>
      <vt:lpstr>Century Gothic</vt:lpstr>
      <vt:lpstr>NikoshBAN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 Computer</dc:creator>
  <cp:lastModifiedBy>SR Computer</cp:lastModifiedBy>
  <cp:revision>26</cp:revision>
  <dcterms:created xsi:type="dcterms:W3CDTF">2020-06-14T16:06:39Z</dcterms:created>
  <dcterms:modified xsi:type="dcterms:W3CDTF">2020-07-26T15:32:35Z</dcterms:modified>
</cp:coreProperties>
</file>