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70" r:id="rId4"/>
    <p:sldId id="275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37186-29EB-4AB9-9A36-4DF4E3208EA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9D15C8-8AEF-481F-AD05-BBAB0EE4A89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3200" b="1" dirty="0" smtClean="0">
              <a:latin typeface="NikoshBAN" pitchFamily="2" charset="0"/>
              <a:cs typeface="NikoshBAN" pitchFamily="2" charset="0"/>
            </a:rPr>
            <a:t>হজের সুন্নতসমূহ</a:t>
          </a:r>
          <a:endParaRPr lang="en-US" sz="3200" b="1" dirty="0" smtClean="0">
            <a:latin typeface="NikoshBAN" pitchFamily="2" charset="0"/>
            <a:cs typeface="NikoshBAN" pitchFamily="2" charset="0"/>
          </a:endParaRPr>
        </a:p>
      </dgm:t>
    </dgm:pt>
    <dgm:pt modelId="{4580AA40-98FF-4838-A422-AC3CFB5657A7}" type="parTrans" cxnId="{6BA9B324-3BFC-4663-BDE3-7F38DBBF6276}">
      <dgm:prSet/>
      <dgm:spPr/>
      <dgm:t>
        <a:bodyPr/>
        <a:lstStyle/>
        <a:p>
          <a:endParaRPr lang="en-US"/>
        </a:p>
      </dgm:t>
    </dgm:pt>
    <dgm:pt modelId="{5BB22082-075E-4273-AEAA-62C5D3537C98}" type="sibTrans" cxnId="{6BA9B324-3BFC-4663-BDE3-7F38DBBF6276}">
      <dgm:prSet/>
      <dgm:spPr/>
      <dgm:t>
        <a:bodyPr/>
        <a:lstStyle/>
        <a:p>
          <a:endParaRPr lang="en-US"/>
        </a:p>
      </dgm:t>
    </dgm:pt>
    <dgm:pt modelId="{83D585B1-8F04-409E-A13D-FDD8CCACEA85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৮ জিলহজ্ব মিনার উদ্যেশ্যে যাত্রা শুরু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F19E723-C631-46D1-BAE4-F38F014E2C82}" type="parTrans" cxnId="{C1170CD9-97BA-4CB0-93F6-A0B46A2A3863}">
      <dgm:prSet/>
      <dgm:spPr/>
      <dgm:t>
        <a:bodyPr/>
        <a:lstStyle/>
        <a:p>
          <a:endParaRPr lang="en-US"/>
        </a:p>
      </dgm:t>
    </dgm:pt>
    <dgm:pt modelId="{05C04FD2-624E-43BD-9EFA-DCD9D71131A2}" type="sibTrans" cxnId="{C1170CD9-97BA-4CB0-93F6-A0B46A2A3863}">
      <dgm:prSet/>
      <dgm:spPr/>
      <dgm:t>
        <a:bodyPr/>
        <a:lstStyle/>
        <a:p>
          <a:endParaRPr lang="en-US"/>
        </a:p>
      </dgm:t>
    </dgm:pt>
    <dgm:pt modelId="{3A7685BD-B323-4D09-83DB-B0575462C118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সম্ভব হলে আরাফাতে গোসল করা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E3E819E-37EF-45A3-9F55-F34F594C17C7}" type="parTrans" cxnId="{9F3FDA9A-93B8-49A3-BEFB-5334C0CC2931}">
      <dgm:prSet/>
      <dgm:spPr/>
      <dgm:t>
        <a:bodyPr/>
        <a:lstStyle/>
        <a:p>
          <a:endParaRPr lang="en-US"/>
        </a:p>
      </dgm:t>
    </dgm:pt>
    <dgm:pt modelId="{A40197CD-7C7E-4077-8942-FF5FEC6B8601}" type="sibTrans" cxnId="{9F3FDA9A-93B8-49A3-BEFB-5334C0CC2931}">
      <dgm:prSet/>
      <dgm:spPr/>
      <dgm:t>
        <a:bodyPr/>
        <a:lstStyle/>
        <a:p>
          <a:endParaRPr lang="en-US"/>
        </a:p>
      </dgm:t>
    </dgm:pt>
    <dgm:pt modelId="{F00EFA1E-BD5A-4489-A469-BCF1ACDE9003}">
      <dgm:prSet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আগমনি তাওয়াফ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A9C91C8A-9A91-4999-823F-3242857DBCCB}" type="parTrans" cxnId="{7985D333-4DD9-4451-877F-F55EC2198AAB}">
      <dgm:prSet/>
      <dgm:spPr/>
      <dgm:t>
        <a:bodyPr/>
        <a:lstStyle/>
        <a:p>
          <a:endParaRPr lang="en-US"/>
        </a:p>
      </dgm:t>
    </dgm:pt>
    <dgm:pt modelId="{CB432EE2-E627-4F95-B6FC-C8149C5AFB8A}" type="sibTrans" cxnId="{7985D333-4DD9-4451-877F-F55EC2198AAB}">
      <dgm:prSet/>
      <dgm:spPr/>
      <dgm:t>
        <a:bodyPr/>
        <a:lstStyle/>
        <a:p>
          <a:endParaRPr lang="en-US"/>
        </a:p>
      </dgm:t>
    </dgm:pt>
    <dgm:pt modelId="{A86EBAE3-AE5C-44E3-ACD3-2D8F7D4B22E4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৯জিলহজ সূর্য উঠার পর মিনা থেকে আরাফার দিকে যাওয়া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1370F4C-57AF-4DA4-B8EF-3FBC5C549EEB}" type="parTrans" cxnId="{8F46F742-45B6-49D4-83CB-A530188100E1}">
      <dgm:prSet/>
      <dgm:spPr/>
      <dgm:t>
        <a:bodyPr/>
        <a:lstStyle/>
        <a:p>
          <a:endParaRPr lang="en-US"/>
        </a:p>
      </dgm:t>
    </dgm:pt>
    <dgm:pt modelId="{34838359-A135-4D2E-9C08-A10DA21DD248}" type="sibTrans" cxnId="{8F46F742-45B6-49D4-83CB-A530188100E1}">
      <dgm:prSet/>
      <dgm:spPr/>
      <dgm:t>
        <a:bodyPr/>
        <a:lstStyle/>
        <a:p>
          <a:endParaRPr lang="en-US"/>
        </a:p>
      </dgm:t>
    </dgm:pt>
    <dgm:pt modelId="{E70C9069-B1EB-44EB-8BF6-757732F2E88B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হাজরে আসওয়াদ থেকে যাত্রা শুরু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EAFB347-86E6-474B-90DD-1791957A7A88}" type="parTrans" cxnId="{E3FC8E83-68FD-4B11-9258-B0B87799F1E4}">
      <dgm:prSet/>
      <dgm:spPr/>
      <dgm:t>
        <a:bodyPr/>
        <a:lstStyle/>
        <a:p>
          <a:endParaRPr lang="en-US"/>
        </a:p>
      </dgm:t>
    </dgm:pt>
    <dgm:pt modelId="{E9F2C685-71C8-4424-8190-494140260E95}" type="sibTrans" cxnId="{E3FC8E83-68FD-4B11-9258-B0B87799F1E4}">
      <dgm:prSet/>
      <dgm:spPr/>
      <dgm:t>
        <a:bodyPr/>
        <a:lstStyle/>
        <a:p>
          <a:endParaRPr lang="en-US"/>
        </a:p>
      </dgm:t>
    </dgm:pt>
    <dgm:pt modelId="{B8C23DB7-15D3-425A-8DFE-4C9AAA83F0ED}" type="pres">
      <dgm:prSet presAssocID="{B4037186-29EB-4AB9-9A36-4DF4E3208E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6108D-5CD5-41F8-AA26-38E7423C7424}" type="pres">
      <dgm:prSet presAssocID="{3A7685BD-B323-4D09-83DB-B0575462C118}" presName="boxAndChildren" presStyleCnt="0"/>
      <dgm:spPr/>
      <dgm:t>
        <a:bodyPr/>
        <a:lstStyle/>
        <a:p>
          <a:endParaRPr lang="en-US"/>
        </a:p>
      </dgm:t>
    </dgm:pt>
    <dgm:pt modelId="{3D41FBC5-CEEE-4ABF-934A-D6D099811C2A}" type="pres">
      <dgm:prSet presAssocID="{3A7685BD-B323-4D09-83DB-B0575462C118}" presName="parentTextBox" presStyleLbl="node1" presStyleIdx="0" presStyleCnt="6"/>
      <dgm:spPr/>
      <dgm:t>
        <a:bodyPr/>
        <a:lstStyle/>
        <a:p>
          <a:endParaRPr lang="en-US"/>
        </a:p>
      </dgm:t>
    </dgm:pt>
    <dgm:pt modelId="{989EE212-52AB-4577-AC0B-86F57CF40BE2}" type="pres">
      <dgm:prSet presAssocID="{34838359-A135-4D2E-9C08-A10DA21DD248}" presName="sp" presStyleCnt="0"/>
      <dgm:spPr/>
      <dgm:t>
        <a:bodyPr/>
        <a:lstStyle/>
        <a:p>
          <a:endParaRPr lang="en-US"/>
        </a:p>
      </dgm:t>
    </dgm:pt>
    <dgm:pt modelId="{C3F0BE43-3AE8-4569-9D09-905C12DD06D1}" type="pres">
      <dgm:prSet presAssocID="{A86EBAE3-AE5C-44E3-ACD3-2D8F7D4B22E4}" presName="arrowAndChildren" presStyleCnt="0"/>
      <dgm:spPr/>
      <dgm:t>
        <a:bodyPr/>
        <a:lstStyle/>
        <a:p>
          <a:endParaRPr lang="en-US"/>
        </a:p>
      </dgm:t>
    </dgm:pt>
    <dgm:pt modelId="{6AEDD045-80FA-4F7F-A413-1EE3D9296A9D}" type="pres">
      <dgm:prSet presAssocID="{A86EBAE3-AE5C-44E3-ACD3-2D8F7D4B22E4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B3D7E31E-BC52-4B8A-8013-DF1A0CA53D72}" type="pres">
      <dgm:prSet presAssocID="{05C04FD2-624E-43BD-9EFA-DCD9D71131A2}" presName="sp" presStyleCnt="0"/>
      <dgm:spPr/>
      <dgm:t>
        <a:bodyPr/>
        <a:lstStyle/>
        <a:p>
          <a:endParaRPr lang="en-US"/>
        </a:p>
      </dgm:t>
    </dgm:pt>
    <dgm:pt modelId="{6FDB2BC6-5C0D-496B-B820-AF82F2E123C8}" type="pres">
      <dgm:prSet presAssocID="{83D585B1-8F04-409E-A13D-FDD8CCACEA85}" presName="arrowAndChildren" presStyleCnt="0"/>
      <dgm:spPr/>
      <dgm:t>
        <a:bodyPr/>
        <a:lstStyle/>
        <a:p>
          <a:endParaRPr lang="en-US"/>
        </a:p>
      </dgm:t>
    </dgm:pt>
    <dgm:pt modelId="{F8AFB357-74C8-4883-8522-2418F9A5ED34}" type="pres">
      <dgm:prSet presAssocID="{83D585B1-8F04-409E-A13D-FDD8CCACEA85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391AE9AA-E4D3-437B-921A-B8A74AEAF8FF}" type="pres">
      <dgm:prSet presAssocID="{E9F2C685-71C8-4424-8190-494140260E95}" presName="sp" presStyleCnt="0"/>
      <dgm:spPr/>
      <dgm:t>
        <a:bodyPr/>
        <a:lstStyle/>
        <a:p>
          <a:endParaRPr lang="en-US"/>
        </a:p>
      </dgm:t>
    </dgm:pt>
    <dgm:pt modelId="{3013DC24-D3BC-476F-8E50-84208E0F52A3}" type="pres">
      <dgm:prSet presAssocID="{E70C9069-B1EB-44EB-8BF6-757732F2E88B}" presName="arrowAndChildren" presStyleCnt="0"/>
      <dgm:spPr/>
      <dgm:t>
        <a:bodyPr/>
        <a:lstStyle/>
        <a:p>
          <a:endParaRPr lang="en-US"/>
        </a:p>
      </dgm:t>
    </dgm:pt>
    <dgm:pt modelId="{CEB9F736-1AF3-44C9-8D5C-0A1C04ED28C9}" type="pres">
      <dgm:prSet presAssocID="{E70C9069-B1EB-44EB-8BF6-757732F2E88B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F98B4B7D-10E6-4F55-BA16-46CAB958D721}" type="pres">
      <dgm:prSet presAssocID="{CB432EE2-E627-4F95-B6FC-C8149C5AFB8A}" presName="sp" presStyleCnt="0"/>
      <dgm:spPr/>
      <dgm:t>
        <a:bodyPr/>
        <a:lstStyle/>
        <a:p>
          <a:endParaRPr lang="en-US"/>
        </a:p>
      </dgm:t>
    </dgm:pt>
    <dgm:pt modelId="{9ACF6E82-157F-4C10-B45C-0CBEC807BEEC}" type="pres">
      <dgm:prSet presAssocID="{F00EFA1E-BD5A-4489-A469-BCF1ACDE9003}" presName="arrowAndChildren" presStyleCnt="0"/>
      <dgm:spPr/>
      <dgm:t>
        <a:bodyPr/>
        <a:lstStyle/>
        <a:p>
          <a:endParaRPr lang="en-US"/>
        </a:p>
      </dgm:t>
    </dgm:pt>
    <dgm:pt modelId="{3AF18467-0721-4C3E-970E-D06EF9A44282}" type="pres">
      <dgm:prSet presAssocID="{F00EFA1E-BD5A-4489-A469-BCF1ACDE9003}" presName="parentTextArrow" presStyleLbl="node1" presStyleIdx="4" presStyleCnt="6" custLinFactNeighborY="6783"/>
      <dgm:spPr/>
      <dgm:t>
        <a:bodyPr/>
        <a:lstStyle/>
        <a:p>
          <a:endParaRPr lang="en-US"/>
        </a:p>
      </dgm:t>
    </dgm:pt>
    <dgm:pt modelId="{450618D6-C77E-4C1B-BD24-BE34DC9B7705}" type="pres">
      <dgm:prSet presAssocID="{5BB22082-075E-4273-AEAA-62C5D3537C98}" presName="sp" presStyleCnt="0"/>
      <dgm:spPr/>
      <dgm:t>
        <a:bodyPr/>
        <a:lstStyle/>
        <a:p>
          <a:endParaRPr lang="en-US"/>
        </a:p>
      </dgm:t>
    </dgm:pt>
    <dgm:pt modelId="{CB1E58FC-E9B9-4518-AA55-E14EAA3934BD}" type="pres">
      <dgm:prSet presAssocID="{439D15C8-8AEF-481F-AD05-BBAB0EE4A893}" presName="arrowAndChildren" presStyleCnt="0"/>
      <dgm:spPr/>
      <dgm:t>
        <a:bodyPr/>
        <a:lstStyle/>
        <a:p>
          <a:endParaRPr lang="en-US"/>
        </a:p>
      </dgm:t>
    </dgm:pt>
    <dgm:pt modelId="{13D29FF4-4F43-42B8-ADA1-0DC165D32168}" type="pres">
      <dgm:prSet presAssocID="{439D15C8-8AEF-481F-AD05-BBAB0EE4A893}" presName="parentTextArrow" presStyleLbl="node1" presStyleIdx="5" presStyleCnt="6" custLinFactNeighborY="13385"/>
      <dgm:spPr/>
      <dgm:t>
        <a:bodyPr/>
        <a:lstStyle/>
        <a:p>
          <a:endParaRPr lang="en-US"/>
        </a:p>
      </dgm:t>
    </dgm:pt>
  </dgm:ptLst>
  <dgm:cxnLst>
    <dgm:cxn modelId="{F502F6D4-DF04-47BB-8BFE-8BAF10736EF6}" type="presOf" srcId="{A86EBAE3-AE5C-44E3-ACD3-2D8F7D4B22E4}" destId="{6AEDD045-80FA-4F7F-A413-1EE3D9296A9D}" srcOrd="0" destOrd="0" presId="urn:microsoft.com/office/officeart/2005/8/layout/process4"/>
    <dgm:cxn modelId="{7985D333-4DD9-4451-877F-F55EC2198AAB}" srcId="{B4037186-29EB-4AB9-9A36-4DF4E3208EA5}" destId="{F00EFA1E-BD5A-4489-A469-BCF1ACDE9003}" srcOrd="1" destOrd="0" parTransId="{A9C91C8A-9A91-4999-823F-3242857DBCCB}" sibTransId="{CB432EE2-E627-4F95-B6FC-C8149C5AFB8A}"/>
    <dgm:cxn modelId="{6BA9B324-3BFC-4663-BDE3-7F38DBBF6276}" srcId="{B4037186-29EB-4AB9-9A36-4DF4E3208EA5}" destId="{439D15C8-8AEF-481F-AD05-BBAB0EE4A893}" srcOrd="0" destOrd="0" parTransId="{4580AA40-98FF-4838-A422-AC3CFB5657A7}" sibTransId="{5BB22082-075E-4273-AEAA-62C5D3537C98}"/>
    <dgm:cxn modelId="{C5AA6E8E-276E-4A26-A6EC-CBB5AA692F95}" type="presOf" srcId="{F00EFA1E-BD5A-4489-A469-BCF1ACDE9003}" destId="{3AF18467-0721-4C3E-970E-D06EF9A44282}" srcOrd="0" destOrd="0" presId="urn:microsoft.com/office/officeart/2005/8/layout/process4"/>
    <dgm:cxn modelId="{0D9EE1EF-569C-4FE1-BCB1-930913188A42}" type="presOf" srcId="{439D15C8-8AEF-481F-AD05-BBAB0EE4A893}" destId="{13D29FF4-4F43-42B8-ADA1-0DC165D32168}" srcOrd="0" destOrd="0" presId="urn:microsoft.com/office/officeart/2005/8/layout/process4"/>
    <dgm:cxn modelId="{E60EDB60-0E6E-4A5C-A38F-E5DE074F0F80}" type="presOf" srcId="{B4037186-29EB-4AB9-9A36-4DF4E3208EA5}" destId="{B8C23DB7-15D3-425A-8DFE-4C9AAA83F0ED}" srcOrd="0" destOrd="0" presId="urn:microsoft.com/office/officeart/2005/8/layout/process4"/>
    <dgm:cxn modelId="{E3FC8E83-68FD-4B11-9258-B0B87799F1E4}" srcId="{B4037186-29EB-4AB9-9A36-4DF4E3208EA5}" destId="{E70C9069-B1EB-44EB-8BF6-757732F2E88B}" srcOrd="2" destOrd="0" parTransId="{CEAFB347-86E6-474B-90DD-1791957A7A88}" sibTransId="{E9F2C685-71C8-4424-8190-494140260E95}"/>
    <dgm:cxn modelId="{ECB3EBFE-EACA-49D5-A668-C1C056E4B993}" type="presOf" srcId="{3A7685BD-B323-4D09-83DB-B0575462C118}" destId="{3D41FBC5-CEEE-4ABF-934A-D6D099811C2A}" srcOrd="0" destOrd="0" presId="urn:microsoft.com/office/officeart/2005/8/layout/process4"/>
    <dgm:cxn modelId="{9F3FDA9A-93B8-49A3-BEFB-5334C0CC2931}" srcId="{B4037186-29EB-4AB9-9A36-4DF4E3208EA5}" destId="{3A7685BD-B323-4D09-83DB-B0575462C118}" srcOrd="5" destOrd="0" parTransId="{0E3E819E-37EF-45A3-9F55-F34F594C17C7}" sibTransId="{A40197CD-7C7E-4077-8942-FF5FEC6B8601}"/>
    <dgm:cxn modelId="{C1170CD9-97BA-4CB0-93F6-A0B46A2A3863}" srcId="{B4037186-29EB-4AB9-9A36-4DF4E3208EA5}" destId="{83D585B1-8F04-409E-A13D-FDD8CCACEA85}" srcOrd="3" destOrd="0" parTransId="{5F19E723-C631-46D1-BAE4-F38F014E2C82}" sibTransId="{05C04FD2-624E-43BD-9EFA-DCD9D71131A2}"/>
    <dgm:cxn modelId="{9833B723-90C6-4945-9DAF-719387689333}" type="presOf" srcId="{83D585B1-8F04-409E-A13D-FDD8CCACEA85}" destId="{F8AFB357-74C8-4883-8522-2418F9A5ED34}" srcOrd="0" destOrd="0" presId="urn:microsoft.com/office/officeart/2005/8/layout/process4"/>
    <dgm:cxn modelId="{9AA79881-EDEA-439A-84F3-B52973067397}" type="presOf" srcId="{E70C9069-B1EB-44EB-8BF6-757732F2E88B}" destId="{CEB9F736-1AF3-44C9-8D5C-0A1C04ED28C9}" srcOrd="0" destOrd="0" presId="urn:microsoft.com/office/officeart/2005/8/layout/process4"/>
    <dgm:cxn modelId="{8F46F742-45B6-49D4-83CB-A530188100E1}" srcId="{B4037186-29EB-4AB9-9A36-4DF4E3208EA5}" destId="{A86EBAE3-AE5C-44E3-ACD3-2D8F7D4B22E4}" srcOrd="4" destOrd="0" parTransId="{C1370F4C-57AF-4DA4-B8EF-3FBC5C549EEB}" sibTransId="{34838359-A135-4D2E-9C08-A10DA21DD248}"/>
    <dgm:cxn modelId="{3CA06D05-699D-4C61-AB88-2EC54F9BC126}" type="presParOf" srcId="{B8C23DB7-15D3-425A-8DFE-4C9AAA83F0ED}" destId="{9C56108D-5CD5-41F8-AA26-38E7423C7424}" srcOrd="0" destOrd="0" presId="urn:microsoft.com/office/officeart/2005/8/layout/process4"/>
    <dgm:cxn modelId="{353D066B-4C9D-4E94-97EA-2B94E96B2A88}" type="presParOf" srcId="{9C56108D-5CD5-41F8-AA26-38E7423C7424}" destId="{3D41FBC5-CEEE-4ABF-934A-D6D099811C2A}" srcOrd="0" destOrd="0" presId="urn:microsoft.com/office/officeart/2005/8/layout/process4"/>
    <dgm:cxn modelId="{528DCF95-4D10-4E8B-80BC-124038527347}" type="presParOf" srcId="{B8C23DB7-15D3-425A-8DFE-4C9AAA83F0ED}" destId="{989EE212-52AB-4577-AC0B-86F57CF40BE2}" srcOrd="1" destOrd="0" presId="urn:microsoft.com/office/officeart/2005/8/layout/process4"/>
    <dgm:cxn modelId="{9930273F-E6BC-4107-BA06-70227248E21C}" type="presParOf" srcId="{B8C23DB7-15D3-425A-8DFE-4C9AAA83F0ED}" destId="{C3F0BE43-3AE8-4569-9D09-905C12DD06D1}" srcOrd="2" destOrd="0" presId="urn:microsoft.com/office/officeart/2005/8/layout/process4"/>
    <dgm:cxn modelId="{2E71F9F4-B16B-478A-A78B-6D32BE143BD3}" type="presParOf" srcId="{C3F0BE43-3AE8-4569-9D09-905C12DD06D1}" destId="{6AEDD045-80FA-4F7F-A413-1EE3D9296A9D}" srcOrd="0" destOrd="0" presId="urn:microsoft.com/office/officeart/2005/8/layout/process4"/>
    <dgm:cxn modelId="{7AB2B03E-90E8-42CA-8AD4-15A8F74060DF}" type="presParOf" srcId="{B8C23DB7-15D3-425A-8DFE-4C9AAA83F0ED}" destId="{B3D7E31E-BC52-4B8A-8013-DF1A0CA53D72}" srcOrd="3" destOrd="0" presId="urn:microsoft.com/office/officeart/2005/8/layout/process4"/>
    <dgm:cxn modelId="{78FEC9E7-8D0F-47A0-9408-64DBFB10DA79}" type="presParOf" srcId="{B8C23DB7-15D3-425A-8DFE-4C9AAA83F0ED}" destId="{6FDB2BC6-5C0D-496B-B820-AF82F2E123C8}" srcOrd="4" destOrd="0" presId="urn:microsoft.com/office/officeart/2005/8/layout/process4"/>
    <dgm:cxn modelId="{981B2A96-F2DA-41E8-BBF0-6D32D25BDD89}" type="presParOf" srcId="{6FDB2BC6-5C0D-496B-B820-AF82F2E123C8}" destId="{F8AFB357-74C8-4883-8522-2418F9A5ED34}" srcOrd="0" destOrd="0" presId="urn:microsoft.com/office/officeart/2005/8/layout/process4"/>
    <dgm:cxn modelId="{B3E43E15-AFFA-4618-B892-B2AF81E7CCB1}" type="presParOf" srcId="{B8C23DB7-15D3-425A-8DFE-4C9AAA83F0ED}" destId="{391AE9AA-E4D3-437B-921A-B8A74AEAF8FF}" srcOrd="5" destOrd="0" presId="urn:microsoft.com/office/officeart/2005/8/layout/process4"/>
    <dgm:cxn modelId="{A03F1DA7-F63F-4B9E-BB60-686D90B81339}" type="presParOf" srcId="{B8C23DB7-15D3-425A-8DFE-4C9AAA83F0ED}" destId="{3013DC24-D3BC-476F-8E50-84208E0F52A3}" srcOrd="6" destOrd="0" presId="urn:microsoft.com/office/officeart/2005/8/layout/process4"/>
    <dgm:cxn modelId="{529E47AC-9570-4F23-9B70-5AAE292FFA0E}" type="presParOf" srcId="{3013DC24-D3BC-476F-8E50-84208E0F52A3}" destId="{CEB9F736-1AF3-44C9-8D5C-0A1C04ED28C9}" srcOrd="0" destOrd="0" presId="urn:microsoft.com/office/officeart/2005/8/layout/process4"/>
    <dgm:cxn modelId="{D52B82CA-813A-4835-A197-45F169CA936B}" type="presParOf" srcId="{B8C23DB7-15D3-425A-8DFE-4C9AAA83F0ED}" destId="{F98B4B7D-10E6-4F55-BA16-46CAB958D721}" srcOrd="7" destOrd="0" presId="urn:microsoft.com/office/officeart/2005/8/layout/process4"/>
    <dgm:cxn modelId="{B1E8E392-A11C-4196-9EC7-99E636CA8E78}" type="presParOf" srcId="{B8C23DB7-15D3-425A-8DFE-4C9AAA83F0ED}" destId="{9ACF6E82-157F-4C10-B45C-0CBEC807BEEC}" srcOrd="8" destOrd="0" presId="urn:microsoft.com/office/officeart/2005/8/layout/process4"/>
    <dgm:cxn modelId="{65A1AF94-5DA8-4FD4-B945-B71E5E8158D0}" type="presParOf" srcId="{9ACF6E82-157F-4C10-B45C-0CBEC807BEEC}" destId="{3AF18467-0721-4C3E-970E-D06EF9A44282}" srcOrd="0" destOrd="0" presId="urn:microsoft.com/office/officeart/2005/8/layout/process4"/>
    <dgm:cxn modelId="{A11DB0B0-EEE6-4424-B1F8-527FF9969025}" type="presParOf" srcId="{B8C23DB7-15D3-425A-8DFE-4C9AAA83F0ED}" destId="{450618D6-C77E-4C1B-BD24-BE34DC9B7705}" srcOrd="9" destOrd="0" presId="urn:microsoft.com/office/officeart/2005/8/layout/process4"/>
    <dgm:cxn modelId="{59BC1E8A-AEAA-46D3-8CA5-84CE3E3134EC}" type="presParOf" srcId="{B8C23DB7-15D3-425A-8DFE-4C9AAA83F0ED}" destId="{CB1E58FC-E9B9-4518-AA55-E14EAA3934BD}" srcOrd="10" destOrd="0" presId="urn:microsoft.com/office/officeart/2005/8/layout/process4"/>
    <dgm:cxn modelId="{ACD98CA0-9414-44FB-B705-323D4BF43B4C}" type="presParOf" srcId="{CB1E58FC-E9B9-4518-AA55-E14EAA3934BD}" destId="{13D29FF4-4F43-42B8-ADA1-0DC165D3216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CD77-0B67-4CCF-9D7D-362C31063C2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46891-9DE7-4C67-9023-82B763D9F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7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6891-9DE7-4C67-9023-82B763D9F9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5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6AA2-7412-4C72-A1F7-EEFA848EEFC6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D6CF-E4F9-4001-9E36-4C37E7B7035B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657F-1005-45F4-B9BC-DD68E33520AC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53F2D-E88F-4246-A218-DFFCBC41F01A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3428-4ADD-454E-99A4-005EC52C8F72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E94D-5403-4DE7-80A4-995BF5B2F1E0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C0F5-CAE5-435C-B12F-5168865A843D}" type="datetime1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58DC-6F4E-4A3A-B6C0-7ACB679E5473}" type="datetime1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7D7E-6ECF-4D7E-B8F9-622CBB26A032}" type="datetime1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0D9A-370F-4BA2-8437-EA11A182977D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6177-46E7-4C2D-BFA1-4C12F892954F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7190-41D3-48FC-A072-6B88646479FC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8945" y="76200"/>
            <a:ext cx="8619562" cy="654419"/>
            <a:chOff x="255497" y="219640"/>
            <a:chExt cx="9197787" cy="702779"/>
          </a:xfrm>
        </p:grpSpPr>
        <p:grpSp>
          <p:nvGrpSpPr>
            <p:cNvPr id="10" name="Group 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1" name="Rectangle 20"/>
          <p:cNvSpPr/>
          <p:nvPr/>
        </p:nvSpPr>
        <p:spPr>
          <a:xfrm>
            <a:off x="3482199" y="152400"/>
            <a:ext cx="2092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6750" y="6279781"/>
            <a:ext cx="8619562" cy="654419"/>
            <a:chOff x="255497" y="219640"/>
            <a:chExt cx="9197787" cy="702779"/>
          </a:xfrm>
        </p:grpSpPr>
        <p:grpSp>
          <p:nvGrpSpPr>
            <p:cNvPr id="23" name="Group 2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535086" y="6084623"/>
            <a:ext cx="8073827" cy="269669"/>
            <a:chOff x="186002" y="5767966"/>
            <a:chExt cx="8745504" cy="239976"/>
          </a:xfrm>
        </p:grpSpPr>
        <p:grpSp>
          <p:nvGrpSpPr>
            <p:cNvPr id="36" name="Group 3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39" name="Flowchart: Predefined Process 3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lowchart: Predefined Process 3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Predefined Process 3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484601" y="3475738"/>
            <a:ext cx="4908962" cy="276963"/>
            <a:chOff x="186002" y="5771382"/>
            <a:chExt cx="4303600" cy="236560"/>
          </a:xfrm>
        </p:grpSpPr>
        <p:sp>
          <p:nvSpPr>
            <p:cNvPr id="42" name="Flowchart: Predefined Process 41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Predefined Process 42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Content Placeholder 10"/>
          <p:cNvSpPr txBox="1">
            <a:spLocks/>
          </p:cNvSpPr>
          <p:nvPr/>
        </p:nvSpPr>
        <p:spPr>
          <a:xfrm>
            <a:off x="1295400" y="914400"/>
            <a:ext cx="2491599" cy="490675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1560" y="3886200"/>
            <a:ext cx="42690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2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এরফানিয়া আলিম মাদরাসা</a:t>
            </a:r>
          </a:p>
          <a:p>
            <a:pPr algn="ctr">
              <a:defRPr/>
            </a:pPr>
            <a:r>
              <a:rPr lang="bn-IN" sz="2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sz="14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200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Email: saydulhq1992@gmail.com</a:t>
            </a:r>
            <a:endParaRPr lang="en-US" sz="20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Content Placeholder 12"/>
          <p:cNvSpPr txBox="1">
            <a:spLocks/>
          </p:cNvSpPr>
          <p:nvPr/>
        </p:nvSpPr>
        <p:spPr>
          <a:xfrm>
            <a:off x="4953000" y="685800"/>
            <a:ext cx="3783107" cy="4502454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ফিকহ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9ম- ১০ম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b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পরিচ্ছেদ।</a:t>
            </a:r>
            <a:endParaRPr lang="en-US" sz="1050" b="1" u="sng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 rot="16200000">
            <a:off x="-3951191" y="4141428"/>
            <a:ext cx="8619562" cy="654419"/>
            <a:chOff x="255497" y="219640"/>
            <a:chExt cx="9197787" cy="702779"/>
          </a:xfrm>
        </p:grpSpPr>
        <p:grpSp>
          <p:nvGrpSpPr>
            <p:cNvPr id="48" name="Group 47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59" name="Group 58"/>
          <p:cNvGrpSpPr/>
          <p:nvPr/>
        </p:nvGrpSpPr>
        <p:grpSpPr>
          <a:xfrm rot="5400000">
            <a:off x="5055896" y="4116223"/>
            <a:ext cx="7611427" cy="654419"/>
            <a:chOff x="1331261" y="219640"/>
            <a:chExt cx="8122023" cy="702779"/>
          </a:xfrm>
        </p:grpSpPr>
        <p:grpSp>
          <p:nvGrpSpPr>
            <p:cNvPr id="60" name="Group 59"/>
            <p:cNvGrpSpPr/>
            <p:nvPr/>
          </p:nvGrpSpPr>
          <p:grpSpPr>
            <a:xfrm>
              <a:off x="1331261" y="219643"/>
              <a:ext cx="1963270" cy="702776"/>
              <a:chOff x="1331261" y="219643"/>
              <a:chExt cx="1963270" cy="702776"/>
            </a:xfrm>
          </p:grpSpPr>
          <p:pic>
            <p:nvPicPr>
              <p:cNvPr id="6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8" y="1447800"/>
            <a:ext cx="1989882" cy="2491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03" y="1405075"/>
            <a:ext cx="3396617" cy="232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3276600" y="533400"/>
            <a:ext cx="208242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278039" y="1295400"/>
            <a:ext cx="518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হজের ওয়াজিবগুলো লেখ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59723"/>
            <a:ext cx="2960711" cy="394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95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74440503"/>
              </p:ext>
            </p:extLst>
          </p:nvPr>
        </p:nvGraphicFramePr>
        <p:xfrm>
          <a:off x="5334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1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D29FF4-4F43-42B8-ADA1-0DC165D32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13D29FF4-4F43-42B8-ADA1-0DC165D32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F18467-0721-4C3E-970E-D06EF9A44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AF18467-0721-4C3E-970E-D06EF9A442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B9F736-1AF3-44C9-8D5C-0A1C04ED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EB9F736-1AF3-44C9-8D5C-0A1C04ED2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AFB357-74C8-4883-8522-2418F9A5E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F8AFB357-74C8-4883-8522-2418F9A5E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EDD045-80FA-4F7F-A413-1EE3D9296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6AEDD045-80FA-4F7F-A413-1EE3D9296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41FBC5-CEEE-4ABF-934A-D6D099811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3D41FBC5-CEEE-4ABF-934A-D6D099811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62400" y="533400"/>
            <a:ext cx="1576552" cy="638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3178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হজ কার উপর ফরজ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10580"/>
            <a:ext cx="793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ক। মুসলমানের	খ। সামর্থবানদের 	গ। সকলের	ঘ। গরিবের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12009"/>
            <a:ext cx="535072" cy="674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868282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হজের ফরজ কতটি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3902" y="4423768"/>
            <a:ext cx="681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ক। ৫টি 	খ। ৬টি	গ।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	ঘ। ৮টি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52" y="4431209"/>
            <a:ext cx="595548" cy="7503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5163682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হজের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কতটি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7314" y="5719168"/>
            <a:ext cx="681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ক। ৫টি 	খ। ৬টি	গ। ৭টি	ঘ। ৮টি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64" y="5726609"/>
            <a:ext cx="595548" cy="7503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143000"/>
            <a:ext cx="415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হজ কোন মাসে সংঘটিত হয়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3902" y="1698486"/>
            <a:ext cx="733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ক।  রজব	খ। জিলহজ	গ। শাবান	ঘ। রমজান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91" y="1600200"/>
            <a:ext cx="595548" cy="7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9802" y="756744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124200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লিপিপবদ্ধ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717" y="2392740"/>
            <a:ext cx="5211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980" y="2438400"/>
            <a:ext cx="7737020" cy="1524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হজের ফরজ, ওয়াজিব ও সুন্নতসমূহ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5943600"/>
            <a:ext cx="3775841" cy="664779"/>
          </a:xfrm>
        </p:spPr>
        <p:txBody>
          <a:bodyPr>
            <a:no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হজের নিয়তে ইহরাম বাঁধা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"/>
            <a:ext cx="2555882" cy="579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1" y="1138059"/>
            <a:ext cx="543289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ইহরাম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কাজসমূহঃ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যৌনাচার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অশ্লীল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ঝগড়া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বিবাদ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সেলাইযুক্ত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পাজামা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পাগড়ি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সুগন্ধি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905000" y="5943600"/>
            <a:ext cx="5562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আরাফার ময়দানে অবস্থান করা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aidul Islam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3911"/>
            <a:ext cx="7748995" cy="53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743200" y="5715000"/>
            <a:ext cx="3124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তাওয়াফে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যিয়ারত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4" y="609600"/>
            <a:ext cx="8270875" cy="496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5" y="957262"/>
            <a:ext cx="819302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533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0" y="3200400"/>
            <a:ext cx="7772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হজের ফরজগুলো খাতায়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5421868"/>
            <a:ext cx="17526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(সময় ২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মিনিট)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7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381000" y="2971800"/>
            <a:ext cx="4038600" cy="495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মুজদালিফায়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724400" y="2971800"/>
            <a:ext cx="403860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সাফা মারওয়া পাহাড়ে দৌড়ানো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1"/>
            <a:ext cx="4038600" cy="2400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14" y="533400"/>
            <a:ext cx="4029124" cy="2362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81000" y="5843016"/>
            <a:ext cx="4038600" cy="481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কংকর নিক্ষেপ করা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724400" y="5843016"/>
            <a:ext cx="4038600" cy="557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বিদায়ী তাওয়াফ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4038600" cy="226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029124" cy="2185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miley Face 7"/>
          <p:cNvSpPr/>
          <p:nvPr/>
        </p:nvSpPr>
        <p:spPr>
          <a:xfrm>
            <a:off x="6984124" y="2757652"/>
            <a:ext cx="1524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063 -0.2581 C -0.08056 -0.26551 -0.05087 -0.21921 -0.02465 -0.1544 C 0.00156 -0.08958 0.01441 -0.03079 0.00434 -0.02338 C -0.00556 -0.0162 -0.03507 -0.06319 -0.06129 -0.12801 C -0.0875 -0.19282 -0.10052 -0.25069 -0.09063 -0.2581 Z " pathEditMode="relative" rAng="-1702092" ptsTypes="fffff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21558" y="3048000"/>
            <a:ext cx="4050441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মাথা মুড়ানো বা চুল ছাঁটা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724400" y="3048000"/>
            <a:ext cx="4081706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কুরবানি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133200" y="5943600"/>
            <a:ext cx="4724799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দম দেওয়া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9" y="573514"/>
            <a:ext cx="3974041" cy="2474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7755"/>
            <a:ext cx="4081706" cy="247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00" y="3542731"/>
            <a:ext cx="4724800" cy="23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26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207</Words>
  <Application>Microsoft Office PowerPoint</Application>
  <PresentationFormat>On-screen Show (4:3)</PresentationFormat>
  <Paragraphs>63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হজের ফরজ, ওয়াজিব ও সুন্নতসমূহ</vt:lpstr>
      <vt:lpstr>হজের নিয়তে ইহরাম বাঁধা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</dc:title>
  <dc:creator>S M</dc:creator>
  <cp:lastModifiedBy>Saidul Islam</cp:lastModifiedBy>
  <cp:revision>86</cp:revision>
  <dcterms:created xsi:type="dcterms:W3CDTF">2006-08-16T00:00:00Z</dcterms:created>
  <dcterms:modified xsi:type="dcterms:W3CDTF">2020-07-24T05:17:37Z</dcterms:modified>
</cp:coreProperties>
</file>