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73" r:id="rId3"/>
    <p:sldId id="275" r:id="rId4"/>
    <p:sldId id="276" r:id="rId5"/>
    <p:sldId id="277" r:id="rId6"/>
    <p:sldId id="279" r:id="rId7"/>
    <p:sldId id="278" r:id="rId8"/>
    <p:sldId id="280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7376-C794-4960-96CB-32B4EB692346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37773-6043-46E1-9136-415CBFAA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6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7773-6043-46E1-9136-415CBFAA3F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2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8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C25B-A88E-49C9-B2F1-C54202AEDDF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EAC1-F63A-4ADA-8DEE-85506483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" b="6035"/>
          <a:stretch/>
        </p:blipFill>
        <p:spPr>
          <a:xfrm>
            <a:off x="-181888" y="-627797"/>
            <a:ext cx="12373888" cy="74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980" y="279672"/>
            <a:ext cx="7920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জীবজগতে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সালোকসংশ্লেষণের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তাৎপর্য</a:t>
            </a:r>
            <a:r>
              <a:rPr lang="en-US" sz="4400" dirty="0" smtClean="0"/>
              <a:t> ও </a:t>
            </a:r>
            <a:r>
              <a:rPr lang="en-US" sz="4400" dirty="0" err="1" smtClean="0"/>
              <a:t>গুরুত্ব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122738"/>
            <a:ext cx="5490225" cy="3007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1117170"/>
            <a:ext cx="4836689" cy="301291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88642" y="5035639"/>
            <a:ext cx="8628846" cy="1622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জীবজগতের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জন্য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প্রাথমিক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খাদ্য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শর্করা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একমাত্র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সালোকসংশ্লেষণের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মাধ্যমে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উৎপন্ন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হয়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8868" y="4130084"/>
            <a:ext cx="270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শর্করা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উৎপাদন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0462" y="4130084"/>
            <a:ext cx="408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অক্সিজেন</a:t>
            </a:r>
            <a:r>
              <a:rPr lang="en-US" sz="3600" dirty="0" smtClean="0"/>
              <a:t> ও </a:t>
            </a:r>
            <a:r>
              <a:rPr lang="en-US" sz="3600" dirty="0" err="1" smtClean="0"/>
              <a:t>চিনি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উৎপাদন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30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77421"/>
            <a:ext cx="5293215" cy="454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20" y="321563"/>
            <a:ext cx="5186792" cy="440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946" y="5227093"/>
            <a:ext cx="10877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প্রাণী</a:t>
            </a:r>
            <a:r>
              <a:rPr lang="en-US" sz="4000" dirty="0" smtClean="0"/>
              <a:t> </a:t>
            </a:r>
            <a:r>
              <a:rPr lang="en-US" sz="4000" dirty="0" err="1" smtClean="0"/>
              <a:t>হোক</a:t>
            </a:r>
            <a:r>
              <a:rPr lang="en-US" sz="4000" dirty="0" smtClean="0"/>
              <a:t> </a:t>
            </a:r>
            <a:r>
              <a:rPr lang="en-US" sz="4000" dirty="0" err="1" smtClean="0"/>
              <a:t>আর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উদ্ভিদ</a:t>
            </a:r>
            <a:r>
              <a:rPr lang="en-US" sz="4000" dirty="0" smtClean="0"/>
              <a:t> </a:t>
            </a:r>
            <a:r>
              <a:rPr lang="en-US" sz="4000" dirty="0" err="1" smtClean="0"/>
              <a:t>হোক</a:t>
            </a:r>
            <a:r>
              <a:rPr lang="en-US" sz="4000" dirty="0" smtClean="0"/>
              <a:t> </a:t>
            </a:r>
            <a:r>
              <a:rPr lang="en-US" sz="4000" dirty="0" err="1" smtClean="0"/>
              <a:t>জীবের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কর্মচাঞ্চল্যের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আছে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খাদ্য</a:t>
            </a:r>
            <a:r>
              <a:rPr lang="en-US" sz="4000" dirty="0" smtClean="0"/>
              <a:t> </a:t>
            </a:r>
            <a:r>
              <a:rPr lang="en-US" sz="3200" dirty="0" smtClean="0"/>
              <a:t>। </a:t>
            </a:r>
            <a:r>
              <a:rPr lang="en-US" sz="4000" dirty="0" err="1" smtClean="0"/>
              <a:t>আর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খাদ্য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উৎপাদনে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সরাসরি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ভূমিকা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রয়েছে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সালোকসংশ্লেষণ</a:t>
            </a:r>
            <a:r>
              <a:rPr lang="en-US" sz="4000" dirty="0" smtClean="0"/>
              <a:t> ও </a:t>
            </a:r>
            <a:r>
              <a:rPr lang="en-US" sz="4000" dirty="0" err="1" smtClean="0"/>
              <a:t>শ্বসনের</a:t>
            </a:r>
            <a:r>
              <a:rPr lang="en-US" sz="4000" dirty="0" smtClean="0"/>
              <a:t> 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" y="78418"/>
            <a:ext cx="3786827" cy="2975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72" y="3526126"/>
            <a:ext cx="4531058" cy="33318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3534771"/>
            <a:ext cx="4648121" cy="3166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06" y="0"/>
            <a:ext cx="4395189" cy="3214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619309" y="2245402"/>
            <a:ext cx="2973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খাদ্য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উৎপাদনে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সালোকসংশ্লেষণের</a:t>
            </a:r>
            <a:r>
              <a:rPr lang="en-US" sz="4000" dirty="0" smtClean="0"/>
              <a:t>  </a:t>
            </a:r>
            <a:r>
              <a:rPr lang="en-US" sz="4000" dirty="0" err="1" smtClean="0"/>
              <a:t>ভূমিকা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অপরিহার্য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8221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8" y="0"/>
            <a:ext cx="439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পরিবেশে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গ্যাস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বিনিময়</a:t>
            </a:r>
            <a:r>
              <a:rPr lang="en-US" sz="4800" dirty="0" smtClean="0">
                <a:latin typeface="NikoshBAN"/>
              </a:rPr>
              <a:t>  </a:t>
            </a:r>
            <a:endParaRPr lang="en-US" sz="48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8" y="1037230"/>
            <a:ext cx="5856987" cy="3780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6714699" y="1037230"/>
            <a:ext cx="5117909" cy="3780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159" y="5103674"/>
            <a:ext cx="11866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সালোকসংশ্লেষণ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প্রক্রিয়ায়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কার্বন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ডাই-অক্সাইড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শোষিত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এবং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অক্সিজেন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উৎপন্ন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ফলে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প্রাণিকুলের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জন্য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ক্ষতিকারক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কার্বন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ডাই</a:t>
            </a:r>
            <a:r>
              <a:rPr lang="en-US" sz="3600" dirty="0" smtClean="0">
                <a:latin typeface="NikoshBAN"/>
              </a:rPr>
              <a:t> - </a:t>
            </a:r>
            <a:r>
              <a:rPr lang="en-US" sz="3600" dirty="0" err="1" smtClean="0">
                <a:latin typeface="NikoshBAN"/>
              </a:rPr>
              <a:t>অক্সাইড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শোষিত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এবং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শ্বসনের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জন্য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অত্যাবশ্যকীয়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অক্সিজেন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বায়ুমন্ডলে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সরবরাহ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পরিবেশকে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দূষণমূক্ত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791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3782" y="149675"/>
            <a:ext cx="7699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পরিবেশ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রক্ষায়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সালোকসংশ্লেষণের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ভূমিকা</a:t>
            </a:r>
            <a:r>
              <a:rPr lang="en-US" sz="4800" dirty="0" smtClean="0">
                <a:latin typeface="NikoshBAN"/>
              </a:rPr>
              <a:t>  </a:t>
            </a:r>
            <a:endParaRPr lang="en-US" sz="48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8" y="886139"/>
            <a:ext cx="4339155" cy="2820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74" y="932015"/>
            <a:ext cx="4374926" cy="2774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72" y="3885474"/>
            <a:ext cx="4374925" cy="2830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29" b="11368"/>
          <a:stretch/>
        </p:blipFill>
        <p:spPr>
          <a:xfrm>
            <a:off x="239688" y="3885475"/>
            <a:ext cx="4414199" cy="283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2866" y="980672"/>
            <a:ext cx="1830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এরকম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দৃশ্য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কার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না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ভাল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লাগে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000" dirty="0" smtClean="0">
                <a:latin typeface="NikoshBAN"/>
              </a:rPr>
              <a:t>?</a:t>
            </a:r>
            <a:r>
              <a:rPr lang="en-US" sz="4800" dirty="0" smtClean="0">
                <a:latin typeface="NikoshBAN"/>
              </a:rPr>
              <a:t> </a:t>
            </a:r>
            <a:endParaRPr lang="en-US" sz="4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3887" y="4428895"/>
            <a:ext cx="2930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সালোকসংশ্লেষণের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জন্যই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পরিবেশ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এমন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সুন্দর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</a:t>
            </a:r>
            <a:r>
              <a:rPr lang="en-US" sz="3200" dirty="0" smtClean="0">
                <a:latin typeface="NikoshBAN"/>
              </a:rPr>
              <a:t>।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4737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746" y="192405"/>
            <a:ext cx="586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এই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দৃশ্য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কেউ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পছন্দ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না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" y="707886"/>
            <a:ext cx="4335392" cy="268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" y="3589361"/>
            <a:ext cx="4335392" cy="2961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15" y="3725839"/>
            <a:ext cx="4762499" cy="2979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76465" y="996287"/>
            <a:ext cx="2683989" cy="5404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সালোকসংশ্লেষণ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না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ঘটলে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আমাদের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এরুপ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দৃশ্য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দেখতে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হবে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। </a:t>
            </a:r>
            <a:endParaRPr lang="en-US" sz="4000" dirty="0">
              <a:solidFill>
                <a:srgbClr val="00B050"/>
              </a:solidFill>
              <a:latin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62" y="753822"/>
            <a:ext cx="4690004" cy="27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8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54" y="5982845"/>
            <a:ext cx="1171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সুতরাং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পরিবেশ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</a:t>
            </a:r>
            <a:r>
              <a:rPr lang="en-US" sz="3600" dirty="0" smtClean="0"/>
              <a:t> , </a:t>
            </a:r>
            <a:r>
              <a:rPr lang="en-US" sz="3600" dirty="0" err="1" smtClean="0"/>
              <a:t>সুন্দর</a:t>
            </a:r>
            <a:r>
              <a:rPr lang="en-US" sz="3600" dirty="0" smtClean="0"/>
              <a:t> ও </a:t>
            </a:r>
            <a:r>
              <a:rPr lang="en-US" sz="3600" dirty="0" err="1" smtClean="0"/>
              <a:t>কর্মক্ষম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সালোকসংশ্লেষণের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গুরুত্ব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অপরিসীম</a:t>
            </a:r>
            <a:r>
              <a:rPr lang="en-US" sz="3600" dirty="0" smtClean="0"/>
              <a:t> ।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" y="-205253"/>
            <a:ext cx="5090616" cy="3344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0"/>
            <a:ext cx="5197696" cy="273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" y="2961564"/>
            <a:ext cx="5090615" cy="2543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/>
        </p:blipFill>
        <p:spPr>
          <a:xfrm>
            <a:off x="6619164" y="2961564"/>
            <a:ext cx="5197697" cy="25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7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133" y="24696"/>
            <a:ext cx="17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/>
                </a:solidFill>
              </a:rPr>
              <a:t>মূল্যায়ন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80" y="781913"/>
            <a:ext cx="649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</a:t>
            </a:r>
            <a:r>
              <a:rPr lang="en-US" sz="2400" dirty="0" smtClean="0"/>
              <a:t>। </a:t>
            </a:r>
            <a:r>
              <a:rPr lang="en-US" sz="3200" dirty="0" err="1" smtClean="0"/>
              <a:t>সালোকসংশ্লেষণ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কোনটি</a:t>
            </a:r>
            <a:r>
              <a:rPr lang="en-US" sz="3200" dirty="0" smtClean="0"/>
              <a:t>  </a:t>
            </a:r>
            <a:r>
              <a:rPr lang="en-US" sz="3200" dirty="0" err="1" smtClean="0"/>
              <a:t>ব্যবহৃত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70286" y="1508158"/>
            <a:ext cx="2021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ক) </a:t>
            </a:r>
            <a:r>
              <a:rPr lang="en-US" sz="4400" dirty="0" err="1" smtClean="0"/>
              <a:t>সার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25453" y="1589033"/>
            <a:ext cx="401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খ) </a:t>
            </a:r>
            <a:r>
              <a:rPr lang="en-US" sz="4400" dirty="0" err="1" smtClean="0"/>
              <a:t>কার্বন</a:t>
            </a:r>
            <a:r>
              <a:rPr lang="en-US" sz="4400" dirty="0" smtClean="0"/>
              <a:t> </a:t>
            </a:r>
            <a:r>
              <a:rPr lang="en-US" sz="4400" dirty="0" err="1" smtClean="0"/>
              <a:t>ডাই</a:t>
            </a:r>
            <a:r>
              <a:rPr lang="en-US" sz="4400" dirty="0" smtClean="0"/>
              <a:t>- </a:t>
            </a:r>
            <a:r>
              <a:rPr lang="en-US" sz="4400" dirty="0" err="1" smtClean="0"/>
              <a:t>অক্সাইড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870286" y="2788594"/>
            <a:ext cx="313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গ) </a:t>
            </a:r>
            <a:r>
              <a:rPr lang="en-US" sz="4400" dirty="0" err="1" smtClean="0"/>
              <a:t>নাইট্রোজেন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16713" y="2626380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ঘ) </a:t>
            </a:r>
            <a:r>
              <a:rPr lang="en-US" sz="4400" dirty="0" err="1" smtClean="0"/>
              <a:t>ভিটামিন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9394" y="3810781"/>
            <a:ext cx="825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</a:t>
            </a:r>
            <a:r>
              <a:rPr lang="en-US" sz="2800" dirty="0" smtClean="0"/>
              <a:t>।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সালোকসংশ্লেষণ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প্রক্রিয়ায়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উৎপন্ন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200" dirty="0" smtClean="0">
                <a:latin typeface="NikoshBAN"/>
              </a:rPr>
              <a:t>?</a:t>
            </a:r>
            <a:endParaRPr lang="en-US" sz="3200" dirty="0"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0286" y="5010342"/>
            <a:ext cx="2935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ক)  </a:t>
            </a:r>
            <a:r>
              <a:rPr lang="en-US" sz="4400" dirty="0" err="1" smtClean="0"/>
              <a:t>আলো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7584575" y="4987425"/>
            <a:ext cx="2265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খ)  </a:t>
            </a:r>
            <a:r>
              <a:rPr lang="en-US" sz="4400" dirty="0" err="1" smtClean="0"/>
              <a:t>পানি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3" name="TextBox 32"/>
          <p:cNvSpPr txBox="1"/>
          <p:nvPr/>
        </p:nvSpPr>
        <p:spPr>
          <a:xfrm>
            <a:off x="1845685" y="6054256"/>
            <a:ext cx="2810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গ)  </a:t>
            </a:r>
            <a:r>
              <a:rPr lang="en-US" sz="4400" dirty="0" err="1" smtClean="0"/>
              <a:t>অক্সিজেন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41584" y="6039306"/>
            <a:ext cx="2924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ঘ)  </a:t>
            </a:r>
            <a:r>
              <a:rPr lang="en-US" sz="4400" dirty="0" err="1" smtClean="0"/>
              <a:t>হাইড্রোজেন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5" name="Multiply 34"/>
          <p:cNvSpPr/>
          <p:nvPr/>
        </p:nvSpPr>
        <p:spPr>
          <a:xfrm>
            <a:off x="5009594" y="150815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4870813" y="270427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10733900" y="285855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5009594" y="485178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10764562" y="486538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10830223" y="589434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/>
          <p:cNvSpPr/>
          <p:nvPr/>
        </p:nvSpPr>
        <p:spPr>
          <a:xfrm rot="19117330">
            <a:off x="10938406" y="1560456"/>
            <a:ext cx="898844" cy="635935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/>
          <p:cNvSpPr/>
          <p:nvPr/>
        </p:nvSpPr>
        <p:spPr>
          <a:xfrm rot="19117330">
            <a:off x="5216079" y="5955109"/>
            <a:ext cx="898844" cy="635935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8" grpId="0"/>
      <p:bldP spid="10" grpId="0"/>
      <p:bldP spid="13" grpId="0"/>
      <p:bldP spid="4" grpId="0"/>
      <p:bldP spid="28" grpId="0"/>
      <p:bldP spid="29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478" y="121360"/>
            <a:ext cx="316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r="1" b="8149"/>
          <a:stretch/>
        </p:blipFill>
        <p:spPr>
          <a:xfrm>
            <a:off x="2423304" y="908970"/>
            <a:ext cx="6707047" cy="3935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0436" y="5404513"/>
            <a:ext cx="9935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সালোকসংশ্লেষণ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প্রক্রিয়ায়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en-US" sz="3600" dirty="0" err="1" smtClean="0"/>
              <a:t>মডলের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কার্বন</a:t>
            </a:r>
            <a:r>
              <a:rPr lang="en-US" sz="3600" dirty="0" smtClean="0"/>
              <a:t> </a:t>
            </a:r>
            <a:r>
              <a:rPr lang="en-US" sz="3600" dirty="0" err="1" smtClean="0"/>
              <a:t>ডাই-অক্সাইড</a:t>
            </a:r>
            <a:r>
              <a:rPr lang="en-US" sz="3600" dirty="0" smtClean="0"/>
              <a:t> ও </a:t>
            </a:r>
            <a:r>
              <a:rPr lang="en-US" sz="3600" dirty="0" err="1" smtClean="0"/>
              <a:t>অক্সিজেনের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ভারসাম্য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2800" dirty="0" smtClean="0"/>
              <a:t>।</a:t>
            </a:r>
            <a:r>
              <a:rPr lang="en-US" sz="3600" dirty="0" smtClean="0"/>
              <a:t> </a:t>
            </a:r>
            <a:r>
              <a:rPr lang="en-US" sz="3600" dirty="0" err="1" smtClean="0"/>
              <a:t>উক্তিটির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</a:t>
            </a:r>
            <a:r>
              <a:rPr lang="en-US" sz="3600" dirty="0" err="1" smtClean="0"/>
              <a:t>পক্ষে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মতামত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4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4" b="-798"/>
          <a:stretch/>
        </p:blipFill>
        <p:spPr>
          <a:xfrm>
            <a:off x="1897039" y="668740"/>
            <a:ext cx="8939284" cy="5404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039" y="1009934"/>
            <a:ext cx="8420669" cy="2215991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  <a:latin typeface="NikoshBAN"/>
              </a:rPr>
              <a:t>সবাইকে</a:t>
            </a:r>
            <a:r>
              <a:rPr lang="en-US" sz="138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13800" dirty="0" err="1" smtClean="0">
                <a:solidFill>
                  <a:srgbClr val="C00000"/>
                </a:solidFill>
                <a:latin typeface="NikoshBAN"/>
              </a:rPr>
              <a:t>ধন্যবাদ</a:t>
            </a:r>
            <a:r>
              <a:rPr lang="en-US" sz="13800" dirty="0" smtClean="0">
                <a:solidFill>
                  <a:srgbClr val="C00000"/>
                </a:solidFill>
                <a:latin typeface="NikoshBAN"/>
              </a:rPr>
              <a:t> </a:t>
            </a:r>
            <a:endParaRPr lang="en-US" sz="13800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526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22830"/>
            <a:ext cx="11859905" cy="6632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03817" y="1330549"/>
            <a:ext cx="929412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0304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0" y="1524002"/>
          <a:ext cx="5715000" cy="521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63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মোঃ</a:t>
                      </a:r>
                      <a:r>
                        <a:rPr lang="en-US" sz="4800" b="1" i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4800" b="1" i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রিয়াজ</a:t>
                      </a:r>
                      <a:r>
                        <a:rPr lang="en-US" sz="4800" b="1" i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4800" b="1" i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উদ্দিন</a:t>
                      </a:r>
                      <a:r>
                        <a:rPr lang="en-US" sz="4000" i="0" dirty="0" smtClean="0">
                          <a:solidFill>
                            <a:srgbClr val="0232CC"/>
                          </a:solidFill>
                          <a:latin typeface="NikoshBAN"/>
                          <a:cs typeface="NikoshBAN" pitchFamily="2" charset="0"/>
                        </a:rPr>
                        <a:t> </a:t>
                      </a:r>
                      <a:endParaRPr lang="en-US" sz="4000" i="0" dirty="0">
                        <a:solidFill>
                          <a:srgbClr val="0232CC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0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sz="2000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sz="2000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sz="2000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sz="2000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5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i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বড়ৈকান্দি</a:t>
                      </a:r>
                      <a:r>
                        <a:rPr lang="en-US" sz="4000" b="1" i="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বাহরুল</a:t>
                      </a:r>
                      <a:r>
                        <a:rPr lang="en-US" sz="4000" b="1" i="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উলূম</a:t>
                      </a:r>
                      <a:r>
                        <a:rPr lang="en-US" sz="4000" b="1" i="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দাখিল</a:t>
                      </a:r>
                      <a:r>
                        <a:rPr lang="en-US" sz="4000" b="1" i="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মাদরাসা</a:t>
                      </a:r>
                      <a:r>
                        <a:rPr lang="en-US" sz="4000" b="1" i="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800" b="1" i="0" baseline="0" dirty="0">
                        <a:solidFill>
                          <a:srgbClr val="002060"/>
                        </a:solidFill>
                        <a:latin typeface="NikoshBAN" pitchFamily="2" charset="0"/>
                        <a:cs typeface="Kalpuru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4400" b="1" i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কেরাণীগঞ্জ</a:t>
                      </a:r>
                      <a:r>
                        <a:rPr lang="en-US" sz="4400" b="1" i="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, </a:t>
                      </a:r>
                      <a:r>
                        <a:rPr lang="en-US" sz="4400" b="1" i="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ঢাকা</a:t>
                      </a:r>
                      <a:r>
                        <a:rPr lang="en-US" sz="4400" b="1" i="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। </a:t>
                      </a:r>
                      <a:endParaRPr lang="en-US" sz="28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2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3200" b="1" dirty="0" err="1" smtClean="0">
                          <a:solidFill>
                            <a:srgbClr val="12CF03"/>
                          </a:solidFill>
                        </a:rPr>
                        <a:t>Mobail</a:t>
                      </a:r>
                      <a:r>
                        <a:rPr lang="en-US" sz="3200" b="1" dirty="0" smtClean="0">
                          <a:solidFill>
                            <a:srgbClr val="12CF03"/>
                          </a:solidFill>
                        </a:rPr>
                        <a:t>:  01715257629</a:t>
                      </a:r>
                      <a:endParaRPr lang="en-US" sz="3200" b="1" dirty="0">
                        <a:solidFill>
                          <a:srgbClr val="12CF0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6886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Email: reazuddin0907@gmail.com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352800" y="381000"/>
            <a:ext cx="3429000" cy="990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পরিচিতি</a:t>
            </a:r>
            <a:r>
              <a:rPr lang="en-US" sz="6000" b="1" i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60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IMG_20200609_23365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5197" y="136301"/>
            <a:ext cx="29718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19754" y="3812146"/>
            <a:ext cx="32712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শ্রেণীঃ</a:t>
            </a:r>
            <a:r>
              <a:rPr lang="en-US" sz="4400" dirty="0" smtClean="0"/>
              <a:t>  ৬ষ্ঠ</a:t>
            </a:r>
          </a:p>
          <a:p>
            <a:r>
              <a:rPr lang="en-US" sz="4400" dirty="0" err="1" smtClean="0"/>
              <a:t>বিষয়ঃ</a:t>
            </a:r>
            <a:r>
              <a:rPr lang="en-US" sz="4400" dirty="0" smtClean="0"/>
              <a:t>  </a:t>
            </a:r>
            <a:r>
              <a:rPr lang="en-US" sz="4400" dirty="0" err="1" smtClean="0"/>
              <a:t>বিজ্ঞান</a:t>
            </a:r>
            <a:endParaRPr lang="en-US" sz="4400" dirty="0" smtClean="0"/>
          </a:p>
          <a:p>
            <a:r>
              <a:rPr lang="en-US" sz="4400" dirty="0" err="1" smtClean="0"/>
              <a:t>অধ্যায়ঃ</a:t>
            </a:r>
            <a:r>
              <a:rPr lang="en-US" sz="4400" dirty="0" smtClean="0"/>
              <a:t>  ৫ </a:t>
            </a:r>
          </a:p>
          <a:p>
            <a:r>
              <a:rPr lang="en-US" sz="4400" dirty="0" err="1" smtClean="0"/>
              <a:t>সালোকসংশ্লেষণ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07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128" y="90152"/>
            <a:ext cx="4391696" cy="695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চিত্র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গুলো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লক্ষ্য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4" y="933719"/>
            <a:ext cx="4881092" cy="3812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0" y="354171"/>
            <a:ext cx="4816699" cy="4391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9" y="5190185"/>
            <a:ext cx="9562562" cy="1519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গাছ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মাটি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পানি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সূর্যরশ্মি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আলো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এবং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বাতাস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কার্বন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ডাই-অক্সাইড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সংগ্রহ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করছে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অপর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পক্ষে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অক্সিজেন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চিনি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নির্গত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করছে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।  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790" y="206062"/>
            <a:ext cx="6284891" cy="682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তোমরা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জান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প্রক্রিয়াটিকে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</a:rPr>
              <a:t>? 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790" y="1133341"/>
            <a:ext cx="7585657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প্রক্রিয়াটিকে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সালোকসংশ্লেষণ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14" y="2640361"/>
            <a:ext cx="7328079" cy="40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42456" y="360608"/>
            <a:ext cx="2691685" cy="940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ঘোষনা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594" y="1442434"/>
            <a:ext cx="1133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আমাদের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পাঠের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বিষয়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হলো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সালোকসংশ্লেষণ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2507432"/>
            <a:ext cx="5164428" cy="421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2507432"/>
            <a:ext cx="5692462" cy="42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913" y="566670"/>
            <a:ext cx="11153103" cy="5924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ফল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</a:p>
          <a:p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        </a:t>
            </a:r>
            <a:r>
              <a:rPr lang="en-US" sz="3600" dirty="0" err="1" smtClean="0">
                <a:solidFill>
                  <a:srgbClr val="C00000"/>
                </a:solidFill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শেষে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শিক্ষার্থীরা</a:t>
            </a:r>
            <a:r>
              <a:rPr lang="en-US" sz="3600" dirty="0" smtClean="0">
                <a:solidFill>
                  <a:srgbClr val="C00000"/>
                </a:solidFill>
              </a:rPr>
              <a:t> –</a:t>
            </a:r>
          </a:p>
          <a:p>
            <a:endParaRPr lang="en-US" sz="36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সালোকসংশ্লেষণ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তা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বলতে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পারবে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B050"/>
                </a:solidFill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</a:rPr>
              <a:t>সালোকসংশ্লেষণ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প্রক্রিয়া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বর্ণনা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7030A0"/>
                </a:solidFill>
              </a:rPr>
              <a:t>সালোকসংশ্লেষণের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উপর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জীবজগতের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নির্ভরশীলতা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</a:rPr>
              <a:t>।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327" y="0"/>
            <a:ext cx="298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সালোকসংশ্লেষণ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20" y="700130"/>
            <a:ext cx="1035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যে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পদ্ধতিতে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সূর্যের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আলোর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উপস্থিতিতে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সবুজ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উদ্ভিদ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তাদের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নিজের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খাদ্য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নিজেরা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তাকে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সালোকসংশ্লেষণ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পদ্ধতি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9" y="3290778"/>
            <a:ext cx="690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সালোকসংশ্লেষণের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সামগ্রিক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প্রকৃয়াটি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নিন্মরূপ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21" y="5021550"/>
            <a:ext cx="10599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                    </a:t>
            </a:r>
            <a:r>
              <a:rPr lang="en-US" sz="3600" dirty="0" err="1" smtClean="0"/>
              <a:t>আলো</a:t>
            </a:r>
            <a:endParaRPr lang="en-US" sz="4400" dirty="0" smtClean="0"/>
          </a:p>
          <a:p>
            <a:r>
              <a:rPr lang="en-US" sz="3600" dirty="0" err="1" smtClean="0"/>
              <a:t>কার্বন</a:t>
            </a:r>
            <a:r>
              <a:rPr lang="en-US" sz="3600" dirty="0" smtClean="0"/>
              <a:t> </a:t>
            </a:r>
            <a:r>
              <a:rPr lang="en-US" sz="3600" dirty="0" err="1" smtClean="0"/>
              <a:t>ডাই-অক্সাইড</a:t>
            </a:r>
            <a:r>
              <a:rPr lang="en-US" sz="3600" dirty="0" smtClean="0"/>
              <a:t>  +  </a:t>
            </a:r>
            <a:r>
              <a:rPr lang="en-US" sz="3600" dirty="0" err="1" smtClean="0"/>
              <a:t>পানি</a:t>
            </a:r>
            <a:r>
              <a:rPr lang="en-US" sz="3600" dirty="0" smtClean="0"/>
              <a:t>                                </a:t>
            </a:r>
            <a:r>
              <a:rPr lang="en-US" sz="3600" dirty="0" err="1" smtClean="0"/>
              <a:t>গ্লুকোজ</a:t>
            </a:r>
            <a:r>
              <a:rPr lang="en-US" sz="3600" dirty="0" smtClean="0"/>
              <a:t>  + </a:t>
            </a:r>
            <a:r>
              <a:rPr lang="en-US" sz="3600" dirty="0" err="1" smtClean="0"/>
              <a:t>অক্সিজেন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                        </a:t>
            </a:r>
            <a:r>
              <a:rPr lang="en-US" sz="3600" dirty="0" err="1" smtClean="0"/>
              <a:t>ক্লোরোফিল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55145" y="5873573"/>
            <a:ext cx="1397359" cy="1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96" y="2023569"/>
            <a:ext cx="5125792" cy="31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8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3" y="373353"/>
            <a:ext cx="5715000" cy="4237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98554"/>
            <a:ext cx="5537915" cy="3986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640" y="5277046"/>
            <a:ext cx="470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সালোকসংশ্লেষণের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স্থির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চিত্র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516708" y="5468583"/>
            <a:ext cx="530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সালোকসংশ্লেষণের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চলমান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চিত্র</a:t>
            </a:r>
            <a:r>
              <a:rPr lang="en-US" sz="4400" dirty="0" smtClean="0">
                <a:latin typeface="NikoshBAN"/>
              </a:rPr>
              <a:t> 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7826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355</Words>
  <Application>Microsoft Office PowerPoint</Application>
  <PresentationFormat>Widescreen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সবাইকে শুভেচ্ছা</dc:title>
  <dc:creator>HP</dc:creator>
  <cp:lastModifiedBy>Riaz Uddin Duk Sir</cp:lastModifiedBy>
  <cp:revision>106</cp:revision>
  <dcterms:created xsi:type="dcterms:W3CDTF">2020-01-10T17:24:25Z</dcterms:created>
  <dcterms:modified xsi:type="dcterms:W3CDTF">2020-07-26T12:49:03Z</dcterms:modified>
</cp:coreProperties>
</file>