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9" r:id="rId2"/>
    <p:sldId id="258" r:id="rId3"/>
    <p:sldId id="257" r:id="rId4"/>
    <p:sldId id="260" r:id="rId5"/>
    <p:sldId id="262" r:id="rId6"/>
    <p:sldId id="263" r:id="rId7"/>
    <p:sldId id="264" r:id="rId8"/>
    <p:sldId id="265" r:id="rId9"/>
    <p:sldId id="274" r:id="rId10"/>
    <p:sldId id="267" r:id="rId11"/>
    <p:sldId id="275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5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6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14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0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81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8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4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6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2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3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accent3">
                <a:lumMod val="67000"/>
              </a:schemeClr>
            </a:gs>
            <a:gs pos="100000">
              <a:srgbClr val="00B050"/>
            </a:gs>
            <a:gs pos="95000">
              <a:schemeClr val="accent5"/>
            </a:gs>
            <a:gs pos="96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0DE2F3-47AB-482C-BC7F-E818ACB758DB}"/>
              </a:ext>
            </a:extLst>
          </p:cNvPr>
          <p:cNvSpPr txBox="1"/>
          <p:nvPr/>
        </p:nvSpPr>
        <p:spPr>
          <a:xfrm>
            <a:off x="2385391" y="1470991"/>
            <a:ext cx="777902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</a:p>
          <a:p>
            <a:r>
              <a:rPr lang="bn-IN" sz="138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138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val="1189111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chemeClr val="accent3">
                <a:lumMod val="67000"/>
              </a:schemeClr>
            </a:gs>
            <a:gs pos="100000">
              <a:srgbClr val="00B050"/>
            </a:gs>
            <a:gs pos="95000">
              <a:schemeClr val="accent5"/>
            </a:gs>
            <a:gs pos="96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107872" y="668000"/>
            <a:ext cx="4142509" cy="20920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2632364" y="3041390"/>
            <a:ext cx="7093527" cy="2673927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জবা ফুল সংগ্রহ কর এবং এর বিভিন্ন অংশ আলাদা করে দেখাও ।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4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6177B6-AE06-4BC9-8A54-394B87845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103" y="1249018"/>
            <a:ext cx="5118218" cy="435996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0177EE-5D2D-41A0-9DBC-CDB3ABDCD590}"/>
              </a:ext>
            </a:extLst>
          </p:cNvPr>
          <p:cNvSpPr txBox="1"/>
          <p:nvPr/>
        </p:nvSpPr>
        <p:spPr>
          <a:xfrm>
            <a:off x="7237645" y="4227443"/>
            <a:ext cx="1304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08C5D1-AA16-4160-8558-6950FD06B8C2}"/>
              </a:ext>
            </a:extLst>
          </p:cNvPr>
          <p:cNvSpPr txBox="1"/>
          <p:nvPr/>
        </p:nvSpPr>
        <p:spPr>
          <a:xfrm>
            <a:off x="6096000" y="4750663"/>
            <a:ext cx="1304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ডিম্বাশয়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135C9B-852B-4B10-AE55-C06E99D4C70E}"/>
              </a:ext>
            </a:extLst>
          </p:cNvPr>
          <p:cNvSpPr txBox="1"/>
          <p:nvPr/>
        </p:nvSpPr>
        <p:spPr>
          <a:xfrm>
            <a:off x="6952723" y="2029601"/>
            <a:ext cx="1304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গর্ভাশয়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1FE08B-AD4F-4DA3-8251-A6B50F11C257}"/>
              </a:ext>
            </a:extLst>
          </p:cNvPr>
          <p:cNvSpPr txBox="1"/>
          <p:nvPr/>
        </p:nvSpPr>
        <p:spPr>
          <a:xfrm>
            <a:off x="3649680" y="3905957"/>
            <a:ext cx="1304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পাপড়ি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9B0A3A-7ADB-4932-A1F7-3D19B0C0F2A0}"/>
              </a:ext>
            </a:extLst>
          </p:cNvPr>
          <p:cNvSpPr txBox="1"/>
          <p:nvPr/>
        </p:nvSpPr>
        <p:spPr>
          <a:xfrm>
            <a:off x="4302018" y="2021439"/>
            <a:ext cx="1304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E00585-AF6F-411E-ADB1-B55CF3B329A7}"/>
              </a:ext>
            </a:extLst>
          </p:cNvPr>
          <p:cNvSpPr txBox="1"/>
          <p:nvPr/>
        </p:nvSpPr>
        <p:spPr>
          <a:xfrm>
            <a:off x="4678536" y="1366752"/>
            <a:ext cx="1304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3CB225-4E5B-4176-9C73-64E8D0CCCD54}"/>
              </a:ext>
            </a:extLst>
          </p:cNvPr>
          <p:cNvSpPr txBox="1"/>
          <p:nvPr/>
        </p:nvSpPr>
        <p:spPr>
          <a:xfrm>
            <a:off x="5914386" y="1150756"/>
            <a:ext cx="1304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গর্ভমুন্ড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6262C9-68DF-4A2A-BB2E-FFF1D1AB1D2A}"/>
              </a:ext>
            </a:extLst>
          </p:cNvPr>
          <p:cNvSpPr txBox="1"/>
          <p:nvPr/>
        </p:nvSpPr>
        <p:spPr>
          <a:xfrm>
            <a:off x="6709185" y="1520364"/>
            <a:ext cx="1304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গর্ভদন্ড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25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chemeClr val="accent3">
                <a:lumMod val="67000"/>
              </a:schemeClr>
            </a:gs>
            <a:gs pos="100000">
              <a:srgbClr val="00B050"/>
            </a:gs>
            <a:gs pos="95000">
              <a:schemeClr val="accent5"/>
            </a:gs>
            <a:gs pos="96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3373581" y="429288"/>
            <a:ext cx="5444837" cy="132786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4712357" y="5126386"/>
            <a:ext cx="5444837" cy="1302326"/>
          </a:xfrm>
          <a:prstGeom prst="notch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চিত্রের ‘গ’ চিহ্নিত অংশটির কাজ লিখ ।</a:t>
            </a:r>
            <a:endParaRPr lang="en-US" sz="28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4712357" y="3115880"/>
            <a:ext cx="6591136" cy="1915393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চিত্রের ‘খ’ চিহ্নিত অংশটির নাম কী ? ব্যাখ্যা কর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4712356" y="1688370"/>
            <a:ext cx="5444837" cy="1496290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চিত্রের ‘ক’ অংশটির ভূমিকা লিখ 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FA9CF5-5A12-44C4-9AC5-8C7FB0C54E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134"/>
          <a:stretch/>
        </p:blipFill>
        <p:spPr>
          <a:xfrm>
            <a:off x="384311" y="2034020"/>
            <a:ext cx="2650437" cy="40354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75F9BBE-9E58-42E2-8596-CCCF6C9CAA9F}"/>
              </a:ext>
            </a:extLst>
          </p:cNvPr>
          <p:cNvSpPr txBox="1"/>
          <p:nvPr/>
        </p:nvSpPr>
        <p:spPr>
          <a:xfrm>
            <a:off x="3167270" y="3844708"/>
            <a:ext cx="1279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64B36F-1807-4979-894C-9CFA01D7745A}"/>
              </a:ext>
            </a:extLst>
          </p:cNvPr>
          <p:cNvSpPr txBox="1"/>
          <p:nvPr/>
        </p:nvSpPr>
        <p:spPr>
          <a:xfrm>
            <a:off x="3167269" y="3446513"/>
            <a:ext cx="1279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CB9156-58D5-4B74-B8F1-A83F2CA422D0}"/>
              </a:ext>
            </a:extLst>
          </p:cNvPr>
          <p:cNvSpPr txBox="1"/>
          <p:nvPr/>
        </p:nvSpPr>
        <p:spPr>
          <a:xfrm>
            <a:off x="3170883" y="4549505"/>
            <a:ext cx="1279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032F63-1658-4CBC-BBB1-832D593A5F31}"/>
              </a:ext>
            </a:extLst>
          </p:cNvPr>
          <p:cNvCxnSpPr>
            <a:cxnSpLocks/>
          </p:cNvCxnSpPr>
          <p:nvPr/>
        </p:nvCxnSpPr>
        <p:spPr>
          <a:xfrm>
            <a:off x="1902894" y="4051758"/>
            <a:ext cx="129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D4470BC-6A8A-4EC6-A5C4-7F8ED3D58BC4}"/>
              </a:ext>
            </a:extLst>
          </p:cNvPr>
          <p:cNvCxnSpPr>
            <a:cxnSpLocks/>
          </p:cNvCxnSpPr>
          <p:nvPr/>
        </p:nvCxnSpPr>
        <p:spPr>
          <a:xfrm>
            <a:off x="2516105" y="3636544"/>
            <a:ext cx="677669" cy="365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2596D79-E583-4FE1-A9CA-A3A69BE1071E}"/>
              </a:ext>
            </a:extLst>
          </p:cNvPr>
          <p:cNvCxnSpPr>
            <a:cxnSpLocks/>
          </p:cNvCxnSpPr>
          <p:nvPr/>
        </p:nvCxnSpPr>
        <p:spPr>
          <a:xfrm>
            <a:off x="2578448" y="4767880"/>
            <a:ext cx="677669" cy="365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37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chemeClr val="accent3">
                <a:lumMod val="67000"/>
              </a:schemeClr>
            </a:gs>
            <a:gs pos="100000">
              <a:srgbClr val="00B050"/>
            </a:gs>
            <a:gs pos="95000">
              <a:schemeClr val="accent5"/>
            </a:gs>
            <a:gs pos="96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/>
          <p:cNvSpPr/>
          <p:nvPr/>
        </p:nvSpPr>
        <p:spPr>
          <a:xfrm>
            <a:off x="3526352" y="488327"/>
            <a:ext cx="4987636" cy="1302327"/>
          </a:xfrm>
          <a:prstGeom prst="flowChartPrepara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</p:txBody>
      </p:sp>
      <p:sp>
        <p:nvSpPr>
          <p:cNvPr id="3" name="Rectangle 2"/>
          <p:cNvSpPr/>
          <p:nvPr/>
        </p:nvSpPr>
        <p:spPr>
          <a:xfrm>
            <a:off x="1444493" y="2092038"/>
            <a:ext cx="3823857" cy="7758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আদর্শ ফুল কী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4493" y="3269675"/>
            <a:ext cx="3823858" cy="7758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বৃতি কী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28578" y="4586066"/>
            <a:ext cx="3983185" cy="775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দলমন্ডল বলতে কী বুঝ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3621" y="2092038"/>
            <a:ext cx="3671457" cy="7758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পুংকেশর কী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13621" y="3269675"/>
            <a:ext cx="3671457" cy="7758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পরাগরেনু বলতে কী বুঝ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6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chemeClr val="accent3">
                <a:lumMod val="67000"/>
              </a:schemeClr>
            </a:gs>
            <a:gs pos="100000">
              <a:srgbClr val="00B050"/>
            </a:gs>
            <a:gs pos="95000">
              <a:schemeClr val="accent5"/>
            </a:gs>
            <a:gs pos="96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1C68968-87F6-4735-9C64-157EB8D224D5}"/>
              </a:ext>
            </a:extLst>
          </p:cNvPr>
          <p:cNvGrpSpPr/>
          <p:nvPr/>
        </p:nvGrpSpPr>
        <p:grpSpPr>
          <a:xfrm>
            <a:off x="1907107" y="755374"/>
            <a:ext cx="8375374" cy="5023779"/>
            <a:chOff x="1907107" y="755374"/>
            <a:chExt cx="8375374" cy="5023779"/>
          </a:xfrm>
        </p:grpSpPr>
        <p:sp>
          <p:nvSpPr>
            <p:cNvPr id="4" name="Rounded Rectangle 3"/>
            <p:cNvSpPr/>
            <p:nvPr/>
          </p:nvSpPr>
          <p:spPr>
            <a:xfrm>
              <a:off x="2464904" y="4989444"/>
              <a:ext cx="7259780" cy="7897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একটি আদর্শ ফুলের চিত্র আঁক এবং এর বিভিন্ন অংশ ব্যাখ্যা কর ।</a:t>
              </a:r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Flowchart: Extract 2">
              <a:extLst>
                <a:ext uri="{FF2B5EF4-FFF2-40B4-BE49-F238E27FC236}">
                  <a16:creationId xmlns:a16="http://schemas.microsoft.com/office/drawing/2014/main" id="{4FB87CD9-F0A6-4AF3-B77A-05E345E5B652}"/>
                </a:ext>
              </a:extLst>
            </p:cNvPr>
            <p:cNvSpPr/>
            <p:nvPr/>
          </p:nvSpPr>
          <p:spPr>
            <a:xfrm>
              <a:off x="1907107" y="755374"/>
              <a:ext cx="8375374" cy="1881809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8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</a:t>
              </a:r>
              <a:endParaRPr lang="en-US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5D2C99D-7A5A-48D7-B8FC-E7964A4FB706}"/>
                </a:ext>
              </a:extLst>
            </p:cNvPr>
            <p:cNvSpPr/>
            <p:nvPr/>
          </p:nvSpPr>
          <p:spPr>
            <a:xfrm>
              <a:off x="2430568" y="2637183"/>
              <a:ext cx="7328452" cy="235226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AF5DF31-A104-426A-9C78-292B0E7AA54A}"/>
                </a:ext>
              </a:extLst>
            </p:cNvPr>
            <p:cNvSpPr/>
            <p:nvPr/>
          </p:nvSpPr>
          <p:spPr>
            <a:xfrm>
              <a:off x="5544829" y="2912166"/>
              <a:ext cx="1099930" cy="197457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9CC0D29-BCC6-468E-BF06-66E4358B7960}"/>
                </a:ext>
              </a:extLst>
            </p:cNvPr>
            <p:cNvSpPr/>
            <p:nvPr/>
          </p:nvSpPr>
          <p:spPr>
            <a:xfrm>
              <a:off x="3617843" y="3114261"/>
              <a:ext cx="755374" cy="7897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F0DB370-A1A3-458F-8239-FD06EECC1262}"/>
                </a:ext>
              </a:extLst>
            </p:cNvPr>
            <p:cNvSpPr/>
            <p:nvPr/>
          </p:nvSpPr>
          <p:spPr>
            <a:xfrm>
              <a:off x="7816371" y="3109744"/>
              <a:ext cx="755374" cy="7897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3532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chemeClr val="accent3">
                <a:lumMod val="67000"/>
              </a:schemeClr>
            </a:gs>
            <a:gs pos="100000">
              <a:srgbClr val="00B050"/>
            </a:gs>
            <a:gs pos="95000">
              <a:schemeClr val="accent5"/>
            </a:gs>
            <a:gs pos="96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7452" y="450167"/>
            <a:ext cx="10832123" cy="590843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urveUp">
              <a:avLst/>
            </a:prstTxWarp>
          </a:bodyPr>
          <a:lstStyle/>
          <a:p>
            <a:pPr algn="ctr"/>
            <a:r>
              <a:rPr lang="bn-IN" sz="9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9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70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chemeClr val="accent3">
                <a:lumMod val="67000"/>
              </a:schemeClr>
            </a:gs>
            <a:gs pos="100000">
              <a:srgbClr val="00B050"/>
            </a:gs>
            <a:gs pos="95000">
              <a:schemeClr val="accent5"/>
            </a:gs>
            <a:gs pos="96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251" y="238616"/>
            <a:ext cx="6280373" cy="1325563"/>
          </a:xfrm>
        </p:spPr>
        <p:txBody>
          <a:bodyPr>
            <a:normAutofit/>
          </a:bodyPr>
          <a:lstStyle/>
          <a:p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শিক্ষক পরিচিতি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44952" y="1228366"/>
            <a:ext cx="8840739" cy="532014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 রণজিৎ সুব্রত</a:t>
            </a:r>
          </a:p>
          <a:p>
            <a:pPr algn="ctr"/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মোহাম্মদপুর উচ্চ বিদ্যালয়</a:t>
            </a:r>
          </a:p>
          <a:p>
            <a:pPr algn="ctr"/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জগতবেড়,পাটগ্রাম,লালমনিরহাট</a:t>
            </a:r>
          </a:p>
          <a:p>
            <a:pPr algn="ctr"/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মোবাইলঃ০১৭৬৮-৯৪০৬১৩</a:t>
            </a:r>
          </a:p>
          <a:p>
            <a:pPr algn="ctr"/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</a:t>
            </a:r>
            <a:r>
              <a:rPr lang="en-US" sz="3600" dirty="0">
                <a:solidFill>
                  <a:srgbClr val="7030A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ranzitict48@gmail.com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053031" y="1899992"/>
            <a:ext cx="2105891" cy="270163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7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chemeClr val="accent3">
                <a:lumMod val="67000"/>
              </a:schemeClr>
            </a:gs>
            <a:gs pos="100000">
              <a:srgbClr val="00B050"/>
            </a:gs>
            <a:gs pos="95000">
              <a:schemeClr val="accent5"/>
            </a:gs>
            <a:gs pos="96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1531" y="365125"/>
            <a:ext cx="6533271" cy="1325563"/>
          </a:xfrm>
        </p:spPr>
        <p:txBody>
          <a:bodyPr>
            <a:norm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61531" y="1690688"/>
            <a:ext cx="7232073" cy="4692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000" b="1" dirty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শ্রেণিঃ অষ্টম</a:t>
            </a:r>
          </a:p>
          <a:p>
            <a:pPr algn="just"/>
            <a:r>
              <a:rPr lang="bn-IN" sz="4000" b="1" dirty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বিষয়ঃসাধারন বিজ্ঞান</a:t>
            </a:r>
          </a:p>
          <a:p>
            <a:pPr algn="just"/>
            <a:r>
              <a:rPr lang="bn-IN" sz="4000" b="1" dirty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অধ্যায়ঃচতুর্থ</a:t>
            </a:r>
          </a:p>
          <a:p>
            <a:pPr algn="just"/>
            <a:r>
              <a:rPr lang="bn-IN" sz="4000" b="1" dirty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শিক্ষার্থীঃ৫০ জন</a:t>
            </a:r>
          </a:p>
          <a:p>
            <a:pPr algn="just"/>
            <a:r>
              <a:rPr lang="bn-IN" sz="4000" b="1" dirty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তারিখঃ২৬/০৭/২০২০ </a:t>
            </a:r>
            <a:endParaRPr lang="en-US" sz="4000" b="1" dirty="0">
              <a:ln w="9525">
                <a:solidFill>
                  <a:srgbClr val="7030A0"/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08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chemeClr val="accent3">
                <a:lumMod val="67000"/>
              </a:schemeClr>
            </a:gs>
            <a:gs pos="100000">
              <a:srgbClr val="00B050"/>
            </a:gs>
            <a:gs pos="95000">
              <a:schemeClr val="accent5"/>
            </a:gs>
            <a:gs pos="96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8020" y="844060"/>
            <a:ext cx="5715959" cy="651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নিম্নের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চিত্রে কি দেখতে পাচ্ছ 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2B4CA36-E8DE-4BA3-BB97-B12089A7B6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770"/>
          <a:stretch/>
        </p:blipFill>
        <p:spPr>
          <a:xfrm>
            <a:off x="6364344" y="2032403"/>
            <a:ext cx="4209714" cy="33303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032766D-222B-421E-A486-3A32C0E65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4537" y="2032403"/>
            <a:ext cx="4419807" cy="333037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B6EB3A3-574F-4F04-8D1C-DF1BBBF0D080}"/>
              </a:ext>
            </a:extLst>
          </p:cNvPr>
          <p:cNvSpPr txBox="1"/>
          <p:nvPr/>
        </p:nvSpPr>
        <p:spPr>
          <a:xfrm>
            <a:off x="3498575" y="5607568"/>
            <a:ext cx="1497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 চিত্র</a:t>
            </a:r>
            <a:endParaRPr lang="en-US" sz="3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B64E19-E213-4788-86E0-0169E9F7B47B}"/>
              </a:ext>
            </a:extLst>
          </p:cNvPr>
          <p:cNvSpPr txBox="1"/>
          <p:nvPr/>
        </p:nvSpPr>
        <p:spPr>
          <a:xfrm>
            <a:off x="7944678" y="5607569"/>
            <a:ext cx="1497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 চিত্র</a:t>
            </a:r>
            <a:endParaRPr lang="en-US" sz="3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59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chemeClr val="accent3">
                <a:lumMod val="67000"/>
              </a:schemeClr>
            </a:gs>
            <a:gs pos="100000">
              <a:srgbClr val="00B050"/>
            </a:gs>
            <a:gs pos="95000">
              <a:schemeClr val="accent5"/>
            </a:gs>
            <a:gs pos="96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83757" y="741964"/>
            <a:ext cx="7980219" cy="52370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</a:p>
          <a:p>
            <a:pPr algn="ctr"/>
            <a:r>
              <a:rPr lang="bn-IN" sz="8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 ফুল</a:t>
            </a:r>
            <a:endParaRPr lang="en-US" sz="8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9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chemeClr val="accent3">
                <a:lumMod val="67000"/>
              </a:schemeClr>
            </a:gs>
            <a:gs pos="100000">
              <a:srgbClr val="00B050"/>
            </a:gs>
            <a:gs pos="95000">
              <a:schemeClr val="accent5"/>
            </a:gs>
            <a:gs pos="96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096235" y="297873"/>
            <a:ext cx="3654973" cy="171103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380104" y="2895599"/>
            <a:ext cx="7259782" cy="120534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 ফুল কি তা বলতে পারবে ।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365077" y="4232563"/>
            <a:ext cx="7259783" cy="113607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 ফুলের কয়টি অংশ তা বলতে পারবে ।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380104" y="5368635"/>
            <a:ext cx="7259782" cy="119149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 ফুলের বিভিন্ন অংশ ব্যাখ্যা করতে পারবে 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Wave 5"/>
          <p:cNvSpPr/>
          <p:nvPr/>
        </p:nvSpPr>
        <p:spPr>
          <a:xfrm>
            <a:off x="2380104" y="2008909"/>
            <a:ext cx="3543618" cy="886690"/>
          </a:xfrm>
          <a:prstGeom prst="wav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শিক্ষার্থীরা-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10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chemeClr val="accent3">
                <a:lumMod val="67000"/>
              </a:schemeClr>
            </a:gs>
            <a:gs pos="100000">
              <a:srgbClr val="00B050"/>
            </a:gs>
            <a:gs pos="95000">
              <a:schemeClr val="accent5"/>
            </a:gs>
            <a:gs pos="96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29947" y="4114799"/>
            <a:ext cx="1655918" cy="7342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 ফুল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06137" y="4170217"/>
            <a:ext cx="2286000" cy="734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ফুলের লম্বচ্ছেদ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1452468" y="5066729"/>
            <a:ext cx="9287063" cy="1366179"/>
          </a:xfrm>
          <a:prstGeom prst="notch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ফুলে, ফুলের পাঁচটি অংশই উপস্থিত থাকে তাকে আদর্শ ফুল বলে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6BCBA3-562C-4CF1-AAAA-062B02C430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095"/>
          <a:stretch/>
        </p:blipFill>
        <p:spPr>
          <a:xfrm>
            <a:off x="6808304" y="738808"/>
            <a:ext cx="4065312" cy="32691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7586152-5E57-48C1-A081-5062C192D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8384" y="738808"/>
            <a:ext cx="4472579" cy="326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02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chemeClr val="accent3">
                <a:lumMod val="67000"/>
              </a:schemeClr>
            </a:gs>
            <a:gs pos="100000">
              <a:srgbClr val="00B050"/>
            </a:gs>
            <a:gs pos="95000">
              <a:schemeClr val="accent5"/>
            </a:gs>
            <a:gs pos="96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3541327" y="545229"/>
            <a:ext cx="4779818" cy="1205346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523018" y="2041521"/>
            <a:ext cx="6816436" cy="858981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ফুল কী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2523018" y="3279051"/>
            <a:ext cx="6816436" cy="858981"/>
          </a:xfrm>
          <a:prstGeom prst="flowChartTermina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২।আদর্শ ফুলের কয়টি অংশ ও কি কি ?</a:t>
            </a:r>
            <a:endParaRPr lang="en-US" sz="36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2523018" y="4428978"/>
            <a:ext cx="6816436" cy="858981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সম্পূর্ণ ফুল কাকে বলে ?</a:t>
            </a:r>
            <a:endParaRPr lang="en-US" sz="36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2523018" y="5578905"/>
            <a:ext cx="6816436" cy="858981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৪। অসম্পূর্ণ ফুল কাকে বলে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2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054F4F8-7CAE-40F2-9BB5-00157B952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009" y="707028"/>
            <a:ext cx="7513982" cy="54569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CAB28C-8437-4DFA-9C07-2AE7D546F812}"/>
              </a:ext>
            </a:extLst>
          </p:cNvPr>
          <p:cNvSpPr txBox="1"/>
          <p:nvPr/>
        </p:nvSpPr>
        <p:spPr>
          <a:xfrm>
            <a:off x="7779026" y="4890052"/>
            <a:ext cx="1258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পুষ্পাক্ষ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90D62-E2CE-4651-9420-760394653BCB}"/>
              </a:ext>
            </a:extLst>
          </p:cNvPr>
          <p:cNvSpPr txBox="1"/>
          <p:nvPr/>
        </p:nvSpPr>
        <p:spPr>
          <a:xfrm>
            <a:off x="8222974" y="2500503"/>
            <a:ext cx="1258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পুংদন্ড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124F40-EC96-42BA-9998-B94083BCCD0A}"/>
              </a:ext>
            </a:extLst>
          </p:cNvPr>
          <p:cNvSpPr txBox="1"/>
          <p:nvPr/>
        </p:nvSpPr>
        <p:spPr>
          <a:xfrm>
            <a:off x="8222974" y="1530292"/>
            <a:ext cx="1630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পরাগধানী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E72EEB-214F-4B15-AD78-48F02E0EADF7}"/>
              </a:ext>
            </a:extLst>
          </p:cNvPr>
          <p:cNvSpPr txBox="1"/>
          <p:nvPr/>
        </p:nvSpPr>
        <p:spPr>
          <a:xfrm>
            <a:off x="7083287" y="560081"/>
            <a:ext cx="1630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পাপড়ি/দল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E3A0D6-7B4B-4C05-97B2-8AF82DF9052F}"/>
              </a:ext>
            </a:extLst>
          </p:cNvPr>
          <p:cNvSpPr txBox="1"/>
          <p:nvPr/>
        </p:nvSpPr>
        <p:spPr>
          <a:xfrm>
            <a:off x="3094383" y="1237904"/>
            <a:ext cx="1258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গর্ভমুন্ড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6AE4A3-5F23-4BCD-9EC0-5FEA08FF9369}"/>
              </a:ext>
            </a:extLst>
          </p:cNvPr>
          <p:cNvSpPr txBox="1"/>
          <p:nvPr/>
        </p:nvSpPr>
        <p:spPr>
          <a:xfrm>
            <a:off x="2829339" y="2945766"/>
            <a:ext cx="1258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গর্ভদন্ড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DDA767-8BE5-4B72-AA1F-5013598628C8}"/>
              </a:ext>
            </a:extLst>
          </p:cNvPr>
          <p:cNvSpPr txBox="1"/>
          <p:nvPr/>
        </p:nvSpPr>
        <p:spPr>
          <a:xfrm>
            <a:off x="4353340" y="5157755"/>
            <a:ext cx="1258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গর্ভাশয়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B4967F-CB83-4D76-9F16-163487383CD1}"/>
              </a:ext>
            </a:extLst>
          </p:cNvPr>
          <p:cNvSpPr txBox="1"/>
          <p:nvPr/>
        </p:nvSpPr>
        <p:spPr>
          <a:xfrm>
            <a:off x="3412435" y="4262470"/>
            <a:ext cx="1258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বৃতি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6B678E-6C29-49BC-9C92-32AABA630C96}"/>
              </a:ext>
            </a:extLst>
          </p:cNvPr>
          <p:cNvSpPr txBox="1"/>
          <p:nvPr/>
        </p:nvSpPr>
        <p:spPr>
          <a:xfrm>
            <a:off x="4353340" y="5760522"/>
            <a:ext cx="5102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ফুলের বিভিন্ন অংশ</a:t>
            </a:r>
            <a:endParaRPr lang="en-US" sz="4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856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256</Words>
  <Application>Microsoft Office PowerPoint</Application>
  <PresentationFormat>Widescreen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          শিক্ষক পরিচিতি</vt:lpstr>
      <vt:lpstr>       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Kumar Ranzit Subrot</cp:lastModifiedBy>
  <cp:revision>77</cp:revision>
  <dcterms:created xsi:type="dcterms:W3CDTF">2017-07-10T17:29:22Z</dcterms:created>
  <dcterms:modified xsi:type="dcterms:W3CDTF">2020-07-27T11:56:28Z</dcterms:modified>
</cp:coreProperties>
</file>