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9" r:id="rId2"/>
    <p:sldId id="278" r:id="rId3"/>
    <p:sldId id="280" r:id="rId4"/>
    <p:sldId id="277" r:id="rId5"/>
    <p:sldId id="276" r:id="rId6"/>
    <p:sldId id="274" r:id="rId7"/>
    <p:sldId id="273" r:id="rId8"/>
    <p:sldId id="281" r:id="rId9"/>
    <p:sldId id="282" r:id="rId10"/>
    <p:sldId id="275" r:id="rId11"/>
    <p:sldId id="272" r:id="rId12"/>
    <p:sldId id="271" r:id="rId13"/>
    <p:sldId id="270" r:id="rId14"/>
    <p:sldId id="269" r:id="rId15"/>
    <p:sldId id="268" r:id="rId16"/>
    <p:sldId id="267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1C49-F88B-4FD6-9764-28B961CF2047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7F28-1BD0-4851-8F4A-BC097F6E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7F28-1BD0-4851-8F4A-BC097F6EA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8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7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C87F-A0C6-4D92-9D37-92A2D941B4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102DEA-3559-41B4-B921-3A5B60562AE4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7F6D51-7DBA-431F-A899-11E9E24366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>
            <a:extLst>
              <a:ext uri="{FF2B5EF4-FFF2-40B4-BE49-F238E27FC236}">
                <a16:creationId xmlns:a16="http://schemas.microsoft.com/office/drawing/2014/main" id="{DD547BFB-BBC1-410F-9968-772DBAEF82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9B740-E1AB-4646-8664-E76E4E12715F}"/>
              </a:ext>
            </a:extLst>
          </p:cNvPr>
          <p:cNvSpPr txBox="1"/>
          <p:nvPr userDrawn="1"/>
        </p:nvSpPr>
        <p:spPr>
          <a:xfrm>
            <a:off x="4151091" y="6574971"/>
            <a:ext cx="431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</a:rPr>
              <a:t>Khalidur Rahman Manik_01712114197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29ED6-E299-4C83-8872-4A9CFD3FA6F8}"/>
              </a:ext>
            </a:extLst>
          </p:cNvPr>
          <p:cNvSpPr txBox="1"/>
          <p:nvPr userDrawn="1"/>
        </p:nvSpPr>
        <p:spPr>
          <a:xfrm>
            <a:off x="4978403" y="-43542"/>
            <a:ext cx="21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StayHomeStaySafe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6F53D-97C3-411C-9364-5E5EE59AF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12578"/>
          <a:stretch/>
        </p:blipFill>
        <p:spPr>
          <a:xfrm>
            <a:off x="304803" y="303458"/>
            <a:ext cx="975628" cy="6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42E0C-6872-4F49-85ED-3F87B680B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41" y="0"/>
            <a:ext cx="2482159" cy="2482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747529-14B6-42F4-93E4-43E825D1D8AA}"/>
              </a:ext>
            </a:extLst>
          </p:cNvPr>
          <p:cNvSpPr txBox="1"/>
          <p:nvPr/>
        </p:nvSpPr>
        <p:spPr>
          <a:xfrm>
            <a:off x="2897110" y="96781"/>
            <a:ext cx="5415792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8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Welcome</a:t>
            </a:r>
            <a:r>
              <a:rPr lang="en-US" sz="9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" y="202012"/>
            <a:ext cx="1520983" cy="1112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9" y="2482159"/>
            <a:ext cx="11045227" cy="35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5-6H_U17C5[1]">
            <a:hlinkClick r:id="" action="ppaction://media"/>
            <a:extLst>
              <a:ext uri="{FF2B5EF4-FFF2-40B4-BE49-F238E27FC236}">
                <a16:creationId xmlns:a16="http://schemas.microsoft.com/office/drawing/2014/main" id="{19923CAF-8192-49CA-91D8-746AAF7DC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AA4AD-226C-4368-8671-7A0077881D79}"/>
              </a:ext>
            </a:extLst>
          </p:cNvPr>
          <p:cNvSpPr txBox="1"/>
          <p:nvPr/>
        </p:nvSpPr>
        <p:spPr>
          <a:xfrm>
            <a:off x="1560787" y="1529255"/>
            <a:ext cx="89961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very carefully.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26D39-0914-4F61-B8F6-9C5B917DFA57}"/>
              </a:ext>
            </a:extLst>
          </p:cNvPr>
          <p:cNvSpPr txBox="1"/>
          <p:nvPr/>
        </p:nvSpPr>
        <p:spPr>
          <a:xfrm>
            <a:off x="2002222" y="4540468"/>
            <a:ext cx="819006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once again.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2578" y="6599976"/>
            <a:ext cx="4318503" cy="25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" y="191103"/>
            <a:ext cx="1551569" cy="9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7EA63-2EC4-49E1-AC5C-DB06EFC67890}"/>
              </a:ext>
            </a:extLst>
          </p:cNvPr>
          <p:cNvSpPr txBox="1"/>
          <p:nvPr/>
        </p:nvSpPr>
        <p:spPr>
          <a:xfrm>
            <a:off x="3815255" y="331076"/>
            <a:ext cx="409400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D5F7C-F52C-4DE7-B803-F5C0C7A8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4" y="1170816"/>
            <a:ext cx="6803296" cy="38268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FCC33-01CB-48F3-918D-30ACB752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42" y="1167316"/>
            <a:ext cx="3988675" cy="5327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1CD84-4E14-42F5-B305-2E2E67949476}"/>
              </a:ext>
            </a:extLst>
          </p:cNvPr>
          <p:cNvSpPr txBox="1"/>
          <p:nvPr/>
        </p:nvSpPr>
        <p:spPr>
          <a:xfrm>
            <a:off x="646384" y="5171089"/>
            <a:ext cx="666272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I’ll read the text and you will 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follow me very carefully.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6" y="54003"/>
            <a:ext cx="1550784" cy="9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B18525-4D73-4DDD-B3D1-489843A93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41809"/>
              </p:ext>
            </p:extLst>
          </p:nvPr>
        </p:nvGraphicFramePr>
        <p:xfrm>
          <a:off x="1734208" y="1917843"/>
          <a:ext cx="8749862" cy="441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429">
                  <a:extLst>
                    <a:ext uri="{9D8B030D-6E8A-4147-A177-3AD203B41FA5}">
                      <a16:colId xmlns:a16="http://schemas.microsoft.com/office/drawing/2014/main" val="3949777015"/>
                    </a:ext>
                  </a:extLst>
                </a:gridCol>
                <a:gridCol w="4394433">
                  <a:extLst>
                    <a:ext uri="{9D8B030D-6E8A-4147-A177-3AD203B41FA5}">
                      <a16:colId xmlns:a16="http://schemas.microsoft.com/office/drawing/2014/main" val="2157711843"/>
                    </a:ext>
                  </a:extLst>
                </a:gridCol>
              </a:tblGrid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7750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25801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Biggest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9504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5710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Athlete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5382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Largest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24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C14792-9E30-44B6-B3C7-78449F13BA2E}"/>
              </a:ext>
            </a:extLst>
          </p:cNvPr>
          <p:cNvSpPr txBox="1"/>
          <p:nvPr/>
        </p:nvSpPr>
        <p:spPr>
          <a:xfrm>
            <a:off x="599090" y="1182415"/>
            <a:ext cx="109907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Match the words in column A with their meaning in column 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B1105A-054E-4E5E-8660-72C58FEC5F1E}"/>
              </a:ext>
            </a:extLst>
          </p:cNvPr>
          <p:cNvCxnSpPr>
            <a:cxnSpLocks/>
          </p:cNvCxnSpPr>
          <p:nvPr/>
        </p:nvCxnSpPr>
        <p:spPr>
          <a:xfrm flipV="1">
            <a:off x="3105807" y="2979683"/>
            <a:ext cx="3026979" cy="1481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EFF20-B050-43F4-8DCC-88B7E9003C3A}"/>
              </a:ext>
            </a:extLst>
          </p:cNvPr>
          <p:cNvCxnSpPr>
            <a:cxnSpLocks/>
          </p:cNvCxnSpPr>
          <p:nvPr/>
        </p:nvCxnSpPr>
        <p:spPr>
          <a:xfrm>
            <a:off x="3231931" y="3752194"/>
            <a:ext cx="2932386" cy="21914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6CBFC1-6B98-4692-A603-D40D8077682B}"/>
              </a:ext>
            </a:extLst>
          </p:cNvPr>
          <p:cNvCxnSpPr>
            <a:cxnSpLocks/>
          </p:cNvCxnSpPr>
          <p:nvPr/>
        </p:nvCxnSpPr>
        <p:spPr>
          <a:xfrm>
            <a:off x="3137338" y="3026980"/>
            <a:ext cx="3026979" cy="14188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F6CDB3-3987-4F89-A4C6-A6FC10AA2580}"/>
              </a:ext>
            </a:extLst>
          </p:cNvPr>
          <p:cNvCxnSpPr>
            <a:cxnSpLocks/>
          </p:cNvCxnSpPr>
          <p:nvPr/>
        </p:nvCxnSpPr>
        <p:spPr>
          <a:xfrm flipV="1">
            <a:off x="3216166" y="3815255"/>
            <a:ext cx="2932386" cy="1434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BAD34C-6B7A-4EC7-BEAB-2C8F28F0F579}"/>
              </a:ext>
            </a:extLst>
          </p:cNvPr>
          <p:cNvCxnSpPr>
            <a:cxnSpLocks/>
          </p:cNvCxnSpPr>
          <p:nvPr/>
        </p:nvCxnSpPr>
        <p:spPr>
          <a:xfrm flipV="1">
            <a:off x="2711669" y="5218386"/>
            <a:ext cx="3436882" cy="804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4" y="75327"/>
            <a:ext cx="1696048" cy="10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B47B6-9628-4F9F-8C01-7AB2C4675B28}"/>
              </a:ext>
            </a:extLst>
          </p:cNvPr>
          <p:cNvSpPr txBox="1"/>
          <p:nvPr/>
        </p:nvSpPr>
        <p:spPr>
          <a:xfrm>
            <a:off x="3216165" y="362607"/>
            <a:ext cx="49254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51BE6-C6B5-40EF-8947-8F512EC8F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42" y="1188163"/>
            <a:ext cx="6179426" cy="43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8FE0-5263-4133-A66C-944DC331557A}"/>
              </a:ext>
            </a:extLst>
          </p:cNvPr>
          <p:cNvSpPr txBox="1"/>
          <p:nvPr/>
        </p:nvSpPr>
        <p:spPr>
          <a:xfrm>
            <a:off x="378373" y="5817474"/>
            <a:ext cx="11448647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Read the text silently and answer the following questions.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3" y="106797"/>
            <a:ext cx="1658528" cy="10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816201-F3D3-44D5-9BE5-F60DF5DD8D15}"/>
              </a:ext>
            </a:extLst>
          </p:cNvPr>
          <p:cNvSpPr txBox="1"/>
          <p:nvPr/>
        </p:nvSpPr>
        <p:spPr>
          <a:xfrm>
            <a:off x="3720663" y="1466194"/>
            <a:ext cx="403180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Write True or False.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06C7E-C344-43C1-9640-488C0CD4C7DC}"/>
              </a:ext>
            </a:extLst>
          </p:cNvPr>
          <p:cNvSpPr txBox="1"/>
          <p:nvPr/>
        </p:nvSpPr>
        <p:spPr>
          <a:xfrm>
            <a:off x="516012" y="2144111"/>
            <a:ext cx="107936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The Olympics are held every three years.</a:t>
            </a:r>
          </a:p>
          <a:p>
            <a:pPr marL="742950" indent="-742950" algn="l">
              <a:buAutoNum type="alphaLcParenR"/>
            </a:pPr>
            <a:r>
              <a:rPr lang="en-US" sz="4000" b="1" spc="-150" dirty="0">
                <a:latin typeface="Times New Roman" panose="02020603050405020304" pitchFamily="18" charset="0"/>
              </a:rPr>
              <a:t>More than 200 countries participate in Olympics.</a:t>
            </a:r>
          </a:p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About 1300 athletes compete in Olympic.</a:t>
            </a:r>
          </a:p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The first Olympics were held in Greece.</a:t>
            </a:r>
          </a:p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The modern Olympic games started in 1896.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5E84-5C83-49CD-A47B-33049DFCC80E}"/>
              </a:ext>
            </a:extLst>
          </p:cNvPr>
          <p:cNvSpPr txBox="1"/>
          <p:nvPr/>
        </p:nvSpPr>
        <p:spPr>
          <a:xfrm>
            <a:off x="394136" y="5596758"/>
            <a:ext cx="11419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False    b) True    c) False    d) True    e) True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DD6C3-DEFF-4621-A343-0C901F67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6" y="313012"/>
            <a:ext cx="2028332" cy="1847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3648" y="6627137"/>
            <a:ext cx="4019738" cy="2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2" y="88225"/>
            <a:ext cx="1878981" cy="11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2F905-0012-43D7-8A16-A7A6AE9111AB}"/>
              </a:ext>
            </a:extLst>
          </p:cNvPr>
          <p:cNvSpPr txBox="1"/>
          <p:nvPr/>
        </p:nvSpPr>
        <p:spPr>
          <a:xfrm>
            <a:off x="4572001" y="583324"/>
            <a:ext cx="25058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</a:rPr>
              <a:t>Home work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5F49F-0674-44F1-803C-B48A38AA0AC8}"/>
              </a:ext>
            </a:extLst>
          </p:cNvPr>
          <p:cNvSpPr txBox="1"/>
          <p:nvPr/>
        </p:nvSpPr>
        <p:spPr>
          <a:xfrm>
            <a:off x="993227" y="1749971"/>
            <a:ext cx="1007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i="1" dirty="0">
                <a:latin typeface="Times New Roman" panose="02020603050405020304" pitchFamily="18" charset="0"/>
              </a:rPr>
              <a:t>Answer the following questions discussing in groups.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65B1C-F2A4-49C9-9FC5-0AA693044132}"/>
              </a:ext>
            </a:extLst>
          </p:cNvPr>
          <p:cNvSpPr txBox="1"/>
          <p:nvPr/>
        </p:nvSpPr>
        <p:spPr>
          <a:xfrm>
            <a:off x="851338" y="2459421"/>
            <a:ext cx="103348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often are the Olympics held?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many countries compete in the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many athletes compete in the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many sports are there in the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When was the first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When did the modern Olympic games begin?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D25217-F048-44CC-A35D-59A75B1CA1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34" y="350125"/>
            <a:ext cx="2024856" cy="151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4" y="208571"/>
            <a:ext cx="1946525" cy="11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7FAC4-CDC5-417F-B1CE-B93949628410}"/>
              </a:ext>
            </a:extLst>
          </p:cNvPr>
          <p:cNvSpPr txBox="1"/>
          <p:nvPr/>
        </p:nvSpPr>
        <p:spPr>
          <a:xfrm>
            <a:off x="3342290" y="646387"/>
            <a:ext cx="3860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19B9BFE6-7579-42A1-B9EE-523C90BEEC2B}"/>
              </a:ext>
            </a:extLst>
          </p:cNvPr>
          <p:cNvSpPr/>
          <p:nvPr/>
        </p:nvSpPr>
        <p:spPr>
          <a:xfrm>
            <a:off x="1135117" y="2506718"/>
            <a:ext cx="9727324" cy="3531476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Write a short composition about “Olympic Games”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in 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sentences.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" y="119451"/>
            <a:ext cx="1961592" cy="119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C95FC-5934-4ED0-A20A-D4E92FE796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36" y="119451"/>
            <a:ext cx="2743200" cy="2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38" y="1487032"/>
            <a:ext cx="7505322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72008" y="443620"/>
            <a:ext cx="7505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to all.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91" y="621998"/>
            <a:ext cx="9112459" cy="55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23AC1E6E-A0C0-416B-B998-24B51CA0D986}"/>
              </a:ext>
            </a:extLst>
          </p:cNvPr>
          <p:cNvSpPr/>
          <p:nvPr/>
        </p:nvSpPr>
        <p:spPr>
          <a:xfrm rot="16200000">
            <a:off x="323198" y="945931"/>
            <a:ext cx="5683463" cy="5194741"/>
          </a:xfrm>
          <a:prstGeom prst="flowChartDelay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E4B7B9-F2A0-45B2-BEFB-31F5F6EED75C}"/>
              </a:ext>
            </a:extLst>
          </p:cNvPr>
          <p:cNvGrpSpPr/>
          <p:nvPr/>
        </p:nvGrpSpPr>
        <p:grpSpPr>
          <a:xfrm>
            <a:off x="6306204" y="716785"/>
            <a:ext cx="5122272" cy="5652492"/>
            <a:chOff x="6485988" y="464529"/>
            <a:chExt cx="5021318" cy="6046076"/>
          </a:xfrm>
          <a:noFill/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611189B5-7F88-4350-983F-1F965DC914A8}"/>
                </a:ext>
              </a:extLst>
            </p:cNvPr>
            <p:cNvSpPr/>
            <p:nvPr/>
          </p:nvSpPr>
          <p:spPr>
            <a:xfrm rot="16200000">
              <a:off x="5973609" y="976908"/>
              <a:ext cx="6046076" cy="5021318"/>
            </a:xfrm>
            <a:prstGeom prst="flowChartDelay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English For Today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Unit:17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Activity: H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01FA99-60AE-43E0-B642-16E8D0CB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1" t="14737" r="9766" b="12748"/>
            <a:stretch/>
          </p:blipFill>
          <p:spPr>
            <a:xfrm>
              <a:off x="8046927" y="850233"/>
              <a:ext cx="1899178" cy="2308805"/>
            </a:xfrm>
            <a:prstGeom prst="rect">
              <a:avLst/>
            </a:prstGeom>
            <a:grpFill/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4A57AF-ADCF-471A-A3E6-D52CBBF270FD}"/>
              </a:ext>
            </a:extLst>
          </p:cNvPr>
          <p:cNvSpPr txBox="1"/>
          <p:nvPr/>
        </p:nvSpPr>
        <p:spPr>
          <a:xfrm>
            <a:off x="4908881" y="196095"/>
            <a:ext cx="2271776" cy="83099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Identity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A6BE18-122C-4107-A79C-E9BEE05C9563}"/>
              </a:ext>
            </a:extLst>
          </p:cNvPr>
          <p:cNvGrpSpPr/>
          <p:nvPr/>
        </p:nvGrpSpPr>
        <p:grpSpPr>
          <a:xfrm>
            <a:off x="5864772" y="1277018"/>
            <a:ext cx="362608" cy="5044963"/>
            <a:chOff x="5864772" y="1056294"/>
            <a:chExt cx="362608" cy="5044963"/>
          </a:xfrm>
        </p:grpSpPr>
        <p:sp>
          <p:nvSpPr>
            <p:cNvPr id="11" name="Sun 10">
              <a:extLst>
                <a:ext uri="{FF2B5EF4-FFF2-40B4-BE49-F238E27FC236}">
                  <a16:creationId xmlns:a16="http://schemas.microsoft.com/office/drawing/2014/main" id="{AC71637C-0527-42CD-8001-8B8D7F953EBE}"/>
                </a:ext>
              </a:extLst>
            </p:cNvPr>
            <p:cNvSpPr/>
            <p:nvPr/>
          </p:nvSpPr>
          <p:spPr>
            <a:xfrm>
              <a:off x="5864772" y="2065291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>
              <a:extLst>
                <a:ext uri="{FF2B5EF4-FFF2-40B4-BE49-F238E27FC236}">
                  <a16:creationId xmlns:a16="http://schemas.microsoft.com/office/drawing/2014/main" id="{1B4B935E-A9A0-4049-8CFC-AB61C47A8154}"/>
                </a:ext>
              </a:extLst>
            </p:cNvPr>
            <p:cNvSpPr/>
            <p:nvPr/>
          </p:nvSpPr>
          <p:spPr>
            <a:xfrm>
              <a:off x="5864773" y="5123795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>
              <a:extLst>
                <a:ext uri="{FF2B5EF4-FFF2-40B4-BE49-F238E27FC236}">
                  <a16:creationId xmlns:a16="http://schemas.microsoft.com/office/drawing/2014/main" id="{F6779D52-EB47-44E0-8BC6-8B2091F4657B}"/>
                </a:ext>
              </a:extLst>
            </p:cNvPr>
            <p:cNvSpPr/>
            <p:nvPr/>
          </p:nvSpPr>
          <p:spPr>
            <a:xfrm>
              <a:off x="5864772" y="4114804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DC1A3A9D-9938-4FE6-9904-BD0A471B80AC}"/>
                </a:ext>
              </a:extLst>
            </p:cNvPr>
            <p:cNvSpPr/>
            <p:nvPr/>
          </p:nvSpPr>
          <p:spPr>
            <a:xfrm>
              <a:off x="5864772" y="3090047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n 11">
              <a:extLst>
                <a:ext uri="{FF2B5EF4-FFF2-40B4-BE49-F238E27FC236}">
                  <a16:creationId xmlns:a16="http://schemas.microsoft.com/office/drawing/2014/main" id="{49B10583-9E92-44BE-8CEC-07FB59B27F70}"/>
                </a:ext>
              </a:extLst>
            </p:cNvPr>
            <p:cNvSpPr/>
            <p:nvPr/>
          </p:nvSpPr>
          <p:spPr>
            <a:xfrm>
              <a:off x="5864772" y="1056294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1437" y="3310771"/>
            <a:ext cx="4925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Times New Roman" panose="02020603050405020304" pitchFamily="18" charset="0"/>
              </a:rPr>
              <a:t>Md.kamruzzaman</a:t>
            </a:r>
            <a:r>
              <a:rPr lang="en-US" sz="3600" b="1" dirty="0" smtClean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dirty="0" smtClean="0">
                <a:latin typeface="Times New Roman" panose="02020603050405020304" pitchFamily="18" charset="0"/>
              </a:rPr>
              <a:t>Assistant teacher</a:t>
            </a:r>
          </a:p>
          <a:p>
            <a:pPr algn="l"/>
            <a:r>
              <a:rPr lang="en-US" sz="3600" b="1" dirty="0" err="1" smtClean="0">
                <a:latin typeface="Times New Roman" panose="02020603050405020304" pitchFamily="18" charset="0"/>
              </a:rPr>
              <a:t>Harulia</a:t>
            </a:r>
            <a:r>
              <a:rPr lang="en-US" sz="3600" b="1" dirty="0" smtClean="0">
                <a:latin typeface="Times New Roman" panose="02020603050405020304" pitchFamily="18" charset="0"/>
              </a:rPr>
              <a:t> govt. primary school.</a:t>
            </a:r>
          </a:p>
          <a:p>
            <a:pPr algn="l"/>
            <a:r>
              <a:rPr lang="en-US" sz="3600" b="1" dirty="0" err="1" smtClean="0">
                <a:latin typeface="Times New Roman" panose="02020603050405020304" pitchFamily="18" charset="0"/>
              </a:rPr>
              <a:t>Kendua,netrakona</a:t>
            </a:r>
            <a:r>
              <a:rPr lang="en-US" sz="3600" b="1" dirty="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90" y="716784"/>
            <a:ext cx="2649425" cy="243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5" y="196095"/>
            <a:ext cx="1354299" cy="8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B741D-57BC-411B-A91A-BA978EACBCA7}"/>
              </a:ext>
            </a:extLst>
          </p:cNvPr>
          <p:cNvSpPr txBox="1"/>
          <p:nvPr/>
        </p:nvSpPr>
        <p:spPr>
          <a:xfrm>
            <a:off x="2364815" y="1024759"/>
            <a:ext cx="7667484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</a:t>
            </a:r>
            <a:r>
              <a:rPr lang="en-US" sz="5400" b="1" dirty="0" smtClean="0">
                <a:latin typeface="Times New Roman" panose="02020603050405020304" pitchFamily="18" charset="0"/>
              </a:rPr>
              <a:t>afternoon </a:t>
            </a:r>
            <a:r>
              <a:rPr lang="en-US" sz="5400" b="1" dirty="0">
                <a:latin typeface="Times New Roman" panose="02020603050405020304" pitchFamily="18" charset="0"/>
              </a:rPr>
              <a:t>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586EA-AAF2-49E9-A2D3-0C136AE42AB2}"/>
              </a:ext>
            </a:extLst>
          </p:cNvPr>
          <p:cNvSpPr txBox="1"/>
          <p:nvPr/>
        </p:nvSpPr>
        <p:spPr>
          <a:xfrm>
            <a:off x="2885078" y="2538248"/>
            <a:ext cx="6116098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" y="79170"/>
            <a:ext cx="1774479" cy="10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31FEF-F580-4076-A01F-C6429923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6" y="389935"/>
            <a:ext cx="3713386" cy="22063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3533F-9388-4D3F-A53F-BC12D71AD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7" y="2487774"/>
            <a:ext cx="3153353" cy="221485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0AD12-5BBB-4A4A-9539-363FA7606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/>
          <a:stretch/>
        </p:blipFill>
        <p:spPr>
          <a:xfrm>
            <a:off x="4080745" y="1485564"/>
            <a:ext cx="3766846" cy="220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DCBADE-7E21-477B-B182-7C811161C6BD}"/>
              </a:ext>
            </a:extLst>
          </p:cNvPr>
          <p:cNvSpPr txBox="1"/>
          <p:nvPr/>
        </p:nvSpPr>
        <p:spPr>
          <a:xfrm>
            <a:off x="2695507" y="305204"/>
            <a:ext cx="4138954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16023-F5A4-482D-9014-401C0EC8EEFE}"/>
              </a:ext>
            </a:extLst>
          </p:cNvPr>
          <p:cNvSpPr txBox="1"/>
          <p:nvPr/>
        </p:nvSpPr>
        <p:spPr>
          <a:xfrm>
            <a:off x="751677" y="5124356"/>
            <a:ext cx="10790583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Can </a:t>
            </a:r>
            <a:r>
              <a:rPr lang="en-US" sz="4400" b="1" dirty="0" smtClean="0">
                <a:latin typeface="Times New Roman" panose="02020603050405020304" pitchFamily="18" charset="0"/>
              </a:rPr>
              <a:t>you </a:t>
            </a:r>
            <a:r>
              <a:rPr lang="en-US" sz="4400" b="1" dirty="0">
                <a:latin typeface="Times New Roman" panose="02020603050405020304" pitchFamily="18" charset="0"/>
              </a:rPr>
              <a:t>guess, what are the pictures about?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4" y="214759"/>
            <a:ext cx="1211138" cy="7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C7407-D26B-4DD3-ACD3-833BBE1D860C}"/>
              </a:ext>
            </a:extLst>
          </p:cNvPr>
          <p:cNvSpPr txBox="1"/>
          <p:nvPr/>
        </p:nvSpPr>
        <p:spPr>
          <a:xfrm>
            <a:off x="2885090" y="646386"/>
            <a:ext cx="604979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F92360-02F4-4BF3-8DE1-14831259A734}"/>
              </a:ext>
            </a:extLst>
          </p:cNvPr>
          <p:cNvGrpSpPr/>
          <p:nvPr/>
        </p:nvGrpSpPr>
        <p:grpSpPr>
          <a:xfrm>
            <a:off x="3301561" y="2191408"/>
            <a:ext cx="8128162" cy="2862919"/>
            <a:chOff x="2497519" y="2459421"/>
            <a:chExt cx="8128162" cy="2862919"/>
          </a:xfrm>
        </p:grpSpPr>
        <p:sp>
          <p:nvSpPr>
            <p:cNvPr id="3" name="Plaque 2">
              <a:extLst>
                <a:ext uri="{FF2B5EF4-FFF2-40B4-BE49-F238E27FC236}">
                  <a16:creationId xmlns:a16="http://schemas.microsoft.com/office/drawing/2014/main" id="{0946B7CB-7061-42DC-90CC-CAD5CAFD87E4}"/>
                </a:ext>
              </a:extLst>
            </p:cNvPr>
            <p:cNvSpPr/>
            <p:nvPr/>
          </p:nvSpPr>
          <p:spPr>
            <a:xfrm>
              <a:off x="3421117" y="2459421"/>
              <a:ext cx="6243144" cy="2049517"/>
            </a:xfrm>
            <a:prstGeom prst="plaqu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Sport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71EFE5-0BE3-43DB-8EBF-73BC598A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4951">
              <a:off x="2497519" y="2483015"/>
              <a:ext cx="2973115" cy="28393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CECAF5-01C4-4354-B48F-47E5D6E54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6895" flipH="1">
              <a:off x="7741373" y="2494938"/>
              <a:ext cx="2884308" cy="279153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01A02-21AF-4CE8-B5C4-1211C069A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4" b="96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9874"/>
          <a:stretch/>
        </p:blipFill>
        <p:spPr>
          <a:xfrm>
            <a:off x="441434" y="1513487"/>
            <a:ext cx="2727434" cy="4672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F5420-BE4C-4368-B80E-C64223EA75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8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417" b="21154"/>
          <a:stretch/>
        </p:blipFill>
        <p:spPr>
          <a:xfrm>
            <a:off x="9167841" y="236482"/>
            <a:ext cx="2782421" cy="1702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0" y="86288"/>
            <a:ext cx="1841418" cy="11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15C8C-4FC7-4DC6-8A5D-B6B29CA9686E}"/>
              </a:ext>
            </a:extLst>
          </p:cNvPr>
          <p:cNvSpPr txBox="1"/>
          <p:nvPr/>
        </p:nvSpPr>
        <p:spPr>
          <a:xfrm>
            <a:off x="3294993" y="378372"/>
            <a:ext cx="480772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Learning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0687A-4554-4C78-B03D-6A9E8B116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31" y="316295"/>
            <a:ext cx="2250692" cy="165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43606-B718-4B30-98D9-FAFEC9A8BA99}"/>
              </a:ext>
            </a:extLst>
          </p:cNvPr>
          <p:cNvSpPr txBox="1"/>
          <p:nvPr/>
        </p:nvSpPr>
        <p:spPr>
          <a:xfrm>
            <a:off x="3200400" y="1324303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68266-C4B2-4632-A34D-3EDA62DEA032}"/>
              </a:ext>
            </a:extLst>
          </p:cNvPr>
          <p:cNvSpPr txBox="1"/>
          <p:nvPr/>
        </p:nvSpPr>
        <p:spPr>
          <a:xfrm>
            <a:off x="631792" y="2459420"/>
            <a:ext cx="11024813" cy="37856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spc="-150" dirty="0">
                <a:latin typeface="Times New Roman" panose="02020603050405020304" pitchFamily="18" charset="0"/>
              </a:rPr>
              <a:t>understand questions about objects around them;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say words, phrases, and sentences with proper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sounds and stress;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read paragraphs, dialogues stories, letters and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other texts;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recognize and read ordinal numbers up to 20</a:t>
            </a:r>
            <a:r>
              <a:rPr lang="en-US" sz="4000" b="1" baseline="30000" dirty="0">
                <a:latin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5" y="198255"/>
            <a:ext cx="1804279" cy="10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3C1023-8A41-4D10-AABF-92E09C0F3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89" y="1145198"/>
            <a:ext cx="3714372" cy="222862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D6A6C-7E6C-43D2-AF8C-2E62BF5A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3" y="1135117"/>
            <a:ext cx="4461641" cy="223082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FD1312-F588-4122-9245-DD9DC0629575}"/>
              </a:ext>
            </a:extLst>
          </p:cNvPr>
          <p:cNvSpPr txBox="1"/>
          <p:nvPr/>
        </p:nvSpPr>
        <p:spPr>
          <a:xfrm>
            <a:off x="4335517" y="346841"/>
            <a:ext cx="307456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and read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84299-B704-477D-A9E8-4487E225C2D2}"/>
              </a:ext>
            </a:extLst>
          </p:cNvPr>
          <p:cNvSpPr txBox="1"/>
          <p:nvPr/>
        </p:nvSpPr>
        <p:spPr>
          <a:xfrm>
            <a:off x="409903" y="3531475"/>
            <a:ext cx="11260968" cy="28623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 Olympic games is the biggest sports competition in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 world. The Olympics are held every four years in a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different host city. More than 200 nations send a total of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about 13,000 athletes to compete in more than 30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different sports.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0" y="85829"/>
            <a:ext cx="1482271" cy="9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5374F4-612C-4628-86D8-3C45C10F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18" y="1344341"/>
            <a:ext cx="3013918" cy="21501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B2131-366D-4523-BA88-9181E7D9FA17}"/>
              </a:ext>
            </a:extLst>
          </p:cNvPr>
          <p:cNvSpPr txBox="1"/>
          <p:nvPr/>
        </p:nvSpPr>
        <p:spPr>
          <a:xfrm>
            <a:off x="4319751" y="346841"/>
            <a:ext cx="307456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and 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502CD-5AA1-4BC7-A6A3-4BF4AB925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48" y="1310017"/>
            <a:ext cx="3090699" cy="21708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E98FA-95EE-4103-BA25-44A844D46DB4}"/>
              </a:ext>
            </a:extLst>
          </p:cNvPr>
          <p:cNvSpPr txBox="1"/>
          <p:nvPr/>
        </p:nvSpPr>
        <p:spPr>
          <a:xfrm>
            <a:off x="867103" y="4020206"/>
            <a:ext cx="10627909" cy="23083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 first Olympic Games were held in Greece almost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3,000 years ago. The modern Olympic Games started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 1896, and there have been 31 Olympic competition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since then.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1" y="93345"/>
            <a:ext cx="2102023" cy="12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</TotalTime>
  <Words>387</Words>
  <Application>Microsoft Office PowerPoint</Application>
  <PresentationFormat>Widescreen</PresentationFormat>
  <Paragraphs>78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shamim</cp:lastModifiedBy>
  <cp:revision>82</cp:revision>
  <dcterms:created xsi:type="dcterms:W3CDTF">2020-06-15T01:30:17Z</dcterms:created>
  <dcterms:modified xsi:type="dcterms:W3CDTF">2020-07-26T18:26:09Z</dcterms:modified>
</cp:coreProperties>
</file>