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9"/>
  </p:notesMasterIdLst>
  <p:sldIdLst>
    <p:sldId id="265" r:id="rId2"/>
    <p:sldId id="277" r:id="rId3"/>
    <p:sldId id="278" r:id="rId4"/>
    <p:sldId id="268" r:id="rId5"/>
    <p:sldId id="270" r:id="rId6"/>
    <p:sldId id="279" r:id="rId7"/>
    <p:sldId id="257" r:id="rId8"/>
    <p:sldId id="258" r:id="rId9"/>
    <p:sldId id="275" r:id="rId10"/>
    <p:sldId id="276" r:id="rId11"/>
    <p:sldId id="259" r:id="rId12"/>
    <p:sldId id="274" r:id="rId13"/>
    <p:sldId id="261" r:id="rId14"/>
    <p:sldId id="262" r:id="rId15"/>
    <p:sldId id="263" r:id="rId16"/>
    <p:sldId id="264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34" autoAdjust="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60E87-C403-4F02-B715-DA4D2435353D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F97CD-78ED-42D8-9D2B-7C6B467ED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97CD-78ED-42D8-9D2B-7C6B467ED17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7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97CD-78ED-42D8-9D2B-7C6B467ED1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81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97CD-78ED-42D8-9D2B-7C6B467ED17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94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97CD-78ED-42D8-9D2B-7C6B467ED17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1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68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8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7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1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779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4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5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4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5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2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7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0612A7-837A-4418-B432-7C5FF1048C8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2F7DA7D-0BAA-4B20-88B2-DB7C0BE7E5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62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3048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Animated Birds at Animation Bundle (361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399"/>
            <a:ext cx="8305800" cy="487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152400"/>
            <a:ext cx="7162800" cy="6858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 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পর্বতের প্রকারভেদ </a:t>
            </a:r>
          </a:p>
          <a:p>
            <a:pPr algn="ctr"/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 ভঙ্গিল  পর্বত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 ) আগ্নেয়  পর্বত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 ) স্তূপ  পর্বত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 )ল্যাকলিথ পর্বত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solidFill>
                  <a:schemeClr val="tx1"/>
                </a:solidFill>
              </a:rPr>
              <a:t>             </a:t>
            </a:r>
            <a:r>
              <a:rPr lang="bn-BD" dirty="0" smtClean="0">
                <a:solidFill>
                  <a:schemeClr val="tx1"/>
                </a:solidFill>
              </a:rPr>
              <a:t>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1676400"/>
            <a:ext cx="3810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পর্বত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 প্রকার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9574" y="2286000"/>
            <a:ext cx="7315200" cy="21236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পর্বতের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শ্রেণি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করে নাম </a:t>
            </a:r>
            <a:r>
              <a:rPr lang="bn-BD" sz="6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গুলি বল </a:t>
            </a:r>
            <a:endParaRPr lang="en-US" sz="6600" dirty="0"/>
          </a:p>
        </p:txBody>
      </p:sp>
      <p:sp>
        <p:nvSpPr>
          <p:cNvPr id="3" name="Rounded Rectangle 2"/>
          <p:cNvSpPr/>
          <p:nvPr/>
        </p:nvSpPr>
        <p:spPr>
          <a:xfrm>
            <a:off x="11049000" y="194955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eparation 3"/>
          <p:cNvSpPr/>
          <p:nvPr/>
        </p:nvSpPr>
        <p:spPr>
          <a:xfrm>
            <a:off x="1371600" y="636107"/>
            <a:ext cx="6135973" cy="612648"/>
          </a:xfrm>
          <a:prstGeom prst="flowChartPreparat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 কাজ 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3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-33728"/>
            <a:ext cx="9144000" cy="68580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0744200" y="762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609600"/>
            <a:ext cx="7924800" cy="571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342900" indent="-342900" algn="ctr">
              <a:buFont typeface="Wingdings" pitchFamily="2" charset="2"/>
              <a:buChar char="q"/>
            </a:pPr>
            <a:r>
              <a:rPr lang="en-US" dirty="0" smtClean="0"/>
              <a:t>K</a:t>
            </a:r>
          </a:p>
          <a:p>
            <a:pPr marL="342900" indent="-342900" algn="ctr">
              <a:buFont typeface="Wingdings" pitchFamily="2" charset="2"/>
              <a:buChar char="q"/>
            </a:pPr>
            <a:endParaRPr lang="en-US" dirty="0"/>
          </a:p>
          <a:p>
            <a:pPr marL="342900" indent="-342900" algn="ctr">
              <a:buFont typeface="Wingdings" pitchFamily="2" charset="2"/>
              <a:buChar char="q"/>
            </a:pPr>
            <a:endParaRPr lang="en-US" dirty="0" smtClean="0"/>
          </a:p>
          <a:p>
            <a:pPr marL="342900" indent="-342900" algn="ctr">
              <a:buFont typeface="Wingdings" pitchFamily="2" charset="2"/>
              <a:buChar char="q"/>
            </a:pPr>
            <a:endParaRPr lang="en-US" dirty="0"/>
          </a:p>
          <a:p>
            <a:pPr marL="342900" indent="-342900" algn="ctr">
              <a:buFont typeface="Wingdings" pitchFamily="2" charset="2"/>
              <a:buChar char="q"/>
            </a:pPr>
            <a:endParaRPr lang="en-US" dirty="0" smtClean="0"/>
          </a:p>
          <a:p>
            <a:pPr marL="342900" indent="-342900" algn="ctr">
              <a:buFont typeface="Wingdings" pitchFamily="2" charset="2"/>
              <a:buChar char="q"/>
            </a:pPr>
            <a:r>
              <a:rPr lang="en-US" dirty="0" err="1" smtClean="0"/>
              <a:t>kk</a:t>
            </a:r>
            <a:endParaRPr lang="en-US" dirty="0"/>
          </a:p>
          <a:p>
            <a:pPr marL="342900" indent="-342900" algn="ctr">
              <a:buFont typeface="Wingdings" pitchFamily="2" charset="2"/>
              <a:buChar char="q"/>
            </a:pPr>
            <a:endParaRPr lang="en-US" dirty="0" smtClean="0"/>
          </a:p>
          <a:p>
            <a:pPr marL="342900" indent="-342900" algn="ctr">
              <a:buFont typeface="Wingdings" pitchFamily="2" charset="2"/>
              <a:buChar char="q"/>
            </a:pP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905000"/>
            <a:ext cx="8001000" cy="140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990600" y="628442"/>
            <a:ext cx="7543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কোমল পাললিক শিলার ভাঁজ পড়ে যে পর্বত গঠন হয়েছে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তাকে ভঙ্গিল পর্বত বলে ।  এশিয়ার হিমালয় ,ইউরোপের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আল্পস ভঙ্গিল পর্বতের    ঊদাহারণ।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আগ্নেয়গিরি থেকে উদগিরিত পদাথ সঞ্চিত ও জমাট বেধেঁ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আগ্নেয় পর্বত সৃষ্টি হুয় । আগ্নেয় পর্বতের উদাহারণ ইতালির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ভিসূভিয়াস,জাপানের ফুজিয়ামা 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চ্যুতি ফলে উঁচু হওয়া অংশকে স্থুপ পর্বত বলে ভারতের বিন্ধ্যা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সাতপুরা পর্বত ।উর্ধবমুখী চাপের কারণে স্ফীত হয়ে  ভূত্বকের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অংশ বিশেষ গম্বুজ আকার ধারণ করে  এভাবে সৃষ্ট পর্বতকে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ল্যাকলিথ প্রবত বলে ।আমেরিকার হেনরি পর্বত এর উদাহারণ । 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6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6340"/>
            <a:ext cx="9144000" cy="1569660"/>
          </a:xfrm>
          <a:prstGeom prst="rect">
            <a:avLst/>
          </a:prstGeom>
          <a:ln w="57150">
            <a:solidFill>
              <a:schemeClr val="accent1"/>
            </a:solidFill>
            <a:prstDash val="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/>
              <a:t>         দলীয়  </a:t>
            </a:r>
            <a:r>
              <a:rPr lang="bn-BD" sz="9600" b="1" dirty="0" smtClean="0"/>
              <a:t>কাজ   </a:t>
            </a:r>
            <a:r>
              <a:rPr lang="en-US" sz="9600" b="1" dirty="0" smtClean="0"/>
              <a:t> </a:t>
            </a:r>
            <a:endParaRPr lang="en-US" sz="9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144451"/>
            <a:ext cx="91440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b="1" dirty="0" smtClean="0"/>
              <a:t>বৈশিষ্ট</a:t>
            </a:r>
            <a:r>
              <a:rPr lang="bn-BD" sz="4400" dirty="0" smtClean="0"/>
              <a:t> ও </a:t>
            </a:r>
            <a:r>
              <a:rPr lang="bn-BD" sz="4400" b="1" dirty="0" smtClean="0"/>
              <a:t>গঠনের</a:t>
            </a:r>
            <a:r>
              <a:rPr lang="bn-BD" sz="4400" dirty="0" smtClean="0"/>
              <a:t> </a:t>
            </a:r>
            <a:r>
              <a:rPr lang="bn-BD" sz="4400" b="1" dirty="0" smtClean="0"/>
              <a:t>ভিত্তিতে</a:t>
            </a:r>
            <a:r>
              <a:rPr lang="bn-BD" sz="4400" dirty="0" smtClean="0"/>
              <a:t> </a:t>
            </a:r>
            <a:r>
              <a:rPr lang="bn-BD" sz="4400" b="1" dirty="0" smtClean="0"/>
              <a:t>বিভিন্ন</a:t>
            </a:r>
            <a:r>
              <a:rPr lang="bn-BD" sz="4400" dirty="0" smtClean="0"/>
              <a:t> </a:t>
            </a:r>
            <a:r>
              <a:rPr lang="bn-BD" sz="4400" b="1" dirty="0" smtClean="0"/>
              <a:t>প্রকার</a:t>
            </a:r>
            <a:r>
              <a:rPr lang="bn-BD" sz="4400" dirty="0" smtClean="0"/>
              <a:t> </a:t>
            </a:r>
            <a:r>
              <a:rPr lang="bn-BD" sz="4400" b="1" dirty="0" smtClean="0"/>
              <a:t>পর্বতের</a:t>
            </a:r>
            <a:r>
              <a:rPr lang="bn-BD" sz="4400" dirty="0" smtClean="0"/>
              <a:t> </a:t>
            </a:r>
            <a:r>
              <a:rPr lang="bn-BD" sz="4400" b="1" dirty="0" smtClean="0"/>
              <a:t>পার্থক্য</a:t>
            </a:r>
            <a:r>
              <a:rPr lang="bn-BD" sz="4400" dirty="0" smtClean="0"/>
              <a:t> </a:t>
            </a:r>
            <a:r>
              <a:rPr lang="bn-BD" sz="4400" b="1" dirty="0" smtClean="0"/>
              <a:t>লিখ</a:t>
            </a:r>
            <a:r>
              <a:rPr lang="bn-BD" sz="4400" dirty="0" smtClean="0"/>
              <a:t> 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1571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>
            <a:off x="0" y="1752600"/>
            <a:ext cx="8763000" cy="4708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  <a:prstDash val="lgDashDot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</a:rPr>
              <a:t>১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নীচের কোনটি ভঙ্গিল পর্বত ?ক) হিমালয়   খ) ভিসুভিয়াস গ) ফুজিয়ামা  ঘ) সাতপুরা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।ভঙ্গিল পর্বতের প্রধান বৈশিষ্ট্য কোনটি ?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মোচাকৃতি  খ) ভাজেঁর মত  গ)ভূত্বক  থেকে স্থানচূত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                         ভূত্বকের নীচে গলিত শিলা জমে ।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কোন ধরনের পর্বতের শৃঙ্গ থাকে না ।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ল্যাকোলিথ পর্বত  খ) স্তূপ পর্বত  গ) আগ্নেয় পর্বত  ঘ) ভঙ্গিল পর্বত ।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r"/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219196" y="4495800"/>
            <a:ext cx="4571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/>
              <a:t> </a:t>
            </a:r>
            <a:r>
              <a:rPr lang="bn-BD" dirty="0" smtClean="0"/>
              <a:t> 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3743" y="381000"/>
            <a:ext cx="7010400" cy="707886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42485"/>
            <a:ext cx="8229600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  <a:prstDash val="lgDashDotDot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১। ক) হিমালয় ।</a:t>
            </a:r>
          </a:p>
          <a:p>
            <a:r>
              <a:rPr lang="bn-BD" sz="3600" dirty="0" smtClean="0"/>
              <a:t>২। খ ) ভাজেঁর মত ।</a:t>
            </a:r>
          </a:p>
          <a:p>
            <a:r>
              <a:rPr lang="bn-BD" sz="3600" dirty="0" smtClean="0"/>
              <a:t>৩ ।ক ) ল্যাকোলিথ পর্বত </a:t>
            </a:r>
            <a:r>
              <a:rPr lang="bn-BD" sz="5400" dirty="0" smtClean="0"/>
              <a:t>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817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38200" y="1524000"/>
            <a:ext cx="7620000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/>
              <a:t>বাড়ির কাজ </a:t>
            </a:r>
            <a:endParaRPr lang="bn-BD" sz="3200" b="1" u="sng" dirty="0"/>
          </a:p>
          <a:p>
            <a:endParaRPr lang="bn-BD" sz="3200" dirty="0" smtClean="0"/>
          </a:p>
          <a:p>
            <a:r>
              <a:rPr lang="bn-BD" sz="3200" dirty="0"/>
              <a:t> </a:t>
            </a:r>
            <a:r>
              <a:rPr lang="bn-BD" sz="3200" dirty="0" smtClean="0"/>
              <a:t>১ </a:t>
            </a:r>
            <a:r>
              <a:rPr lang="bn-BD" sz="3200" dirty="0"/>
              <a:t>। পর্বত গুলির চিত্র </a:t>
            </a:r>
            <a:r>
              <a:rPr lang="bn-BD" sz="3200" dirty="0" smtClean="0"/>
              <a:t> অংকন </a:t>
            </a:r>
            <a:r>
              <a:rPr lang="bn-BD" sz="3200" dirty="0"/>
              <a:t>করে প্রতিটি</a:t>
            </a:r>
          </a:p>
          <a:p>
            <a:r>
              <a:rPr lang="bn-BD" sz="3200" dirty="0" smtClean="0"/>
              <a:t>পর্বতের ৩  টি করে বৈশিষ্ট ও ২ </a:t>
            </a:r>
            <a:r>
              <a:rPr lang="bn-BD" sz="3600" dirty="0" smtClean="0"/>
              <a:t>টি করে উদাহারণ লিখ 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938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28800"/>
            <a:ext cx="6477000" cy="45567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5334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64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09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396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নামঃ নিকুঞ্জ কুমার দাস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চান্দগ্রাম উচ্চ বিদ্যালয়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বড়লেখা মৌলভীবাজারস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0191231_1633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600200"/>
            <a:ext cx="39624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85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438400"/>
            <a:ext cx="5791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শ্রেণীঃ নবম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বিষয়ঃ ভূগোল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অধ্যায়ঃ ৭ম 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সময়ঃ ৪৫ মিনিট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27061"/>
            <a:ext cx="118617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bn-BD" sz="4400" b="1" kern="0" dirty="0">
                <a:solidFill>
                  <a:srgbClr val="1B587C">
                    <a:lumMod val="50000"/>
                  </a:srgbClr>
                </a:solidFill>
                <a:latin typeface="NikoshBAN" pitchFamily="2" charset="0"/>
                <a:cs typeface="NikoshBAN" pitchFamily="2" charset="0"/>
              </a:rPr>
              <a:t>নিচের চিত্রে কিসের ছবি  দেখা যাচ্ছে </a:t>
            </a:r>
            <a:endParaRPr lang="en-US" sz="4400" b="1" kern="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33802"/>
            <a:ext cx="3186114" cy="20475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014216"/>
            <a:ext cx="4343400" cy="23008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33802"/>
            <a:ext cx="2847975" cy="204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4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2971800"/>
            <a:ext cx="4724400" cy="297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13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পর্বত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79248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   আজকের  বিষয় 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457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676400"/>
            <a:ext cx="655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পর্বত কী তা বলতে পারবে 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২।পর্বত এর শ্রেণী বিভাগ গুলি বলতে পারবে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৩।বিভিন্ন প্রকার পর্বত এর গঠন ব্যাখ্যা করতে পারবে 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flipH="1">
            <a:off x="533400" y="448141"/>
            <a:ext cx="8153400" cy="550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571500" indent="-571500" algn="ctr">
              <a:buFont typeface="Arial" pitchFamily="34" charset="0"/>
              <a:buChar char="•"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ভূপৃষ্ট সর্বত্র সমান নয় । 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এর আকৃতি , প্রকৃতি এবং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গঠন গত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                      বেশ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কিছু পার্থক্য আছে ।এ ছাড়া বিভিন্ন স্থানের উচ্চতা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,বন্ধুরতা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এবং  ঢালের মধ্যে পার্থক্য রয়েছে ।</a:t>
            </a:r>
          </a:p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   সমুদ্রতল    অন্তত ১০০০ মিটারের</a:t>
            </a:r>
          </a:p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   বেশি উঁচু সুবিস্তৃত ও খাড়া ঢাল বিশিষ্ট                                             শিলাস্তূপকে পর্বত বলে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1000" y="381000"/>
            <a:ext cx="914400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5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71600" y="2137589"/>
            <a:ext cx="6781800" cy="27392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পর্বত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বলিতে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কী বুঝ ?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1644" y="0"/>
            <a:ext cx="3581400" cy="2928079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741888" y="48718"/>
            <a:ext cx="4021111" cy="28956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89744" y="3563673"/>
            <a:ext cx="3962400" cy="2514600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648199" y="3563673"/>
            <a:ext cx="4114799" cy="2514600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438400"/>
            <a:ext cx="24090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  </a:t>
            </a:r>
          </a:p>
          <a:p>
            <a:r>
              <a:rPr lang="en-US" sz="3200" b="1" dirty="0" smtClean="0"/>
              <a:t> </a:t>
            </a:r>
            <a:r>
              <a:rPr lang="bn-BD" sz="3200" b="1" dirty="0" smtClean="0"/>
              <a:t>হিমালয়  পর্বত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2917342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 ফুজিয়ামা  পর্বত 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1122" y="610803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     বিন্ধ্যা  পর্বত </a:t>
            </a:r>
            <a:endParaRPr lang="en-US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91509" y="6211669"/>
            <a:ext cx="3080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  </a:t>
            </a:r>
            <a:r>
              <a:rPr lang="en-US" sz="3600" b="1" dirty="0" smtClean="0"/>
              <a:t> </a:t>
            </a:r>
            <a:r>
              <a:rPr lang="bn-BD" sz="3600" b="1" dirty="0" smtClean="0"/>
              <a:t>     হেনরি   পর্বত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0657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/>
      <p:bldP spid="10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1588</TotalTime>
  <Words>387</Words>
  <Application>Microsoft Office PowerPoint</Application>
  <PresentationFormat>On-screen Show (4:3)</PresentationFormat>
  <Paragraphs>85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শিখন ফি  ১।পর্বত বলিতে কী বুঝ ? ২।পর্বত এর</dc:title>
  <dc:creator>TSS</dc:creator>
  <cp:lastModifiedBy>User</cp:lastModifiedBy>
  <cp:revision>207</cp:revision>
  <dcterms:created xsi:type="dcterms:W3CDTF">2014-03-14T05:49:11Z</dcterms:created>
  <dcterms:modified xsi:type="dcterms:W3CDTF">2020-07-27T03:51:00Z</dcterms:modified>
</cp:coreProperties>
</file>