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0" r:id="rId2"/>
    <p:sldId id="256" r:id="rId3"/>
    <p:sldId id="257" r:id="rId4"/>
    <p:sldId id="265" r:id="rId5"/>
    <p:sldId id="258" r:id="rId6"/>
    <p:sldId id="276" r:id="rId7"/>
    <p:sldId id="341" r:id="rId8"/>
    <p:sldId id="342" r:id="rId9"/>
    <p:sldId id="344" r:id="rId10"/>
    <p:sldId id="343" r:id="rId11"/>
    <p:sldId id="332" r:id="rId12"/>
    <p:sldId id="346" r:id="rId13"/>
    <p:sldId id="28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2A67-E816-4E16-A072-C7D9EDEFF164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6246-FB74-443D-950D-18F9EFAE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434" y="825736"/>
            <a:ext cx="119455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dirty="0">
                <a:solidFill>
                  <a:srgbClr val="FFFF00"/>
                </a:solidFill>
                <a:latin typeface="SutonnyMJ" pitchFamily="2" charset="0"/>
              </a:rPr>
              <a:t>¯^</a:t>
            </a:r>
            <a:r>
              <a:rPr lang="en-US" sz="15000" dirty="0" err="1">
                <a:solidFill>
                  <a:srgbClr val="FFFF00"/>
                </a:solidFill>
                <a:latin typeface="SutonnyMJ" pitchFamily="2" charset="0"/>
              </a:rPr>
              <a:t>vMZg</a:t>
            </a:r>
            <a:r>
              <a:rPr lang="en-US" sz="15000" dirty="0">
                <a:solidFill>
                  <a:srgbClr val="FFFF00"/>
                </a:solidFill>
                <a:latin typeface="SutonnyMJ" pitchFamily="2" charset="0"/>
              </a:rPr>
              <a:t>      </a:t>
            </a:r>
            <a:r>
              <a:rPr lang="en-US" sz="15000" dirty="0" err="1" smtClean="0">
                <a:solidFill>
                  <a:srgbClr val="FFFF00"/>
                </a:solidFill>
                <a:latin typeface="SutonnyMJ" pitchFamily="2" charset="0"/>
              </a:rPr>
              <a:t>ï‡f”Qv</a:t>
            </a:r>
            <a:endParaRPr lang="en-US" sz="15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4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61" y="0"/>
            <a:ext cx="6412149" cy="67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81" y="747777"/>
            <a:ext cx="1192170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1| cÖe³v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bv_vb</a:t>
            </a:r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Kvb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ivRv‡K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wZi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¯‹vi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K‡iwQ‡jb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  <a:endParaRPr lang="en-US" sz="6600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   </a:t>
            </a:r>
          </a:p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Dwoqvi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¯¿xi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81" y="747777"/>
            <a:ext cx="1192170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3| ‡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mbvcwZ</a:t>
            </a:r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†Kb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Dwoq‡K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hy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‡× †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g‡i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†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djvi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e¨e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¯’v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wb‡jb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  <a:endParaRPr lang="en-US" sz="6600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   </a:t>
            </a:r>
          </a:p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4| cÖe³v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bv_vb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wK‡mi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gva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¨‡g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ivRv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`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vD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`‡K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mZK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©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K‡iwQ‡jb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06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51811" y="197108"/>
            <a:ext cx="96981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chemeClr val="accent2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cÖe³v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bv_vb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wK‡mi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gva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¨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‡g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ivRv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`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vD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`‡K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mZK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©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K‡iwQ‡jb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Zv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wb‡Ri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fvlvq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jLv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|  </a:t>
            </a:r>
            <a:endParaRPr lang="en-US" sz="8000" dirty="0" smtClean="0">
              <a:solidFill>
                <a:schemeClr val="accent5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55" y="2414895"/>
            <a:ext cx="2265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5"/>
                </a:solidFill>
                <a:latin typeface="SutonnyMJ" pitchFamily="2" charset="0"/>
              </a:rPr>
              <a:t>mgvwß</a:t>
            </a:r>
            <a:endParaRPr lang="en-US" sz="8800" dirty="0">
              <a:solidFill>
                <a:schemeClr val="accent5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385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1" y="809445"/>
            <a:ext cx="5850147" cy="5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864" y="-142595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77"/>
            <a:ext cx="12191999" cy="63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442" y="737061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5" y="94890"/>
            <a:ext cx="4640095" cy="6608619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459"/>
            <a:ext cx="12192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72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wLªóag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© I ˆ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cÂg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, cvV-3</a:t>
            </a:r>
            <a:endParaRPr lang="en-US" sz="7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¯‘ t cÖe³v</a:t>
            </a:r>
            <a:endParaRPr lang="en-US" sz="7200" dirty="0">
              <a:latin typeface="SutonnyMJ" pitchFamily="2" charset="0"/>
            </a:endParaRPr>
          </a:p>
          <a:p>
            <a:pPr algn="ctr"/>
            <a:r>
              <a:rPr lang="en-US" sz="6600" dirty="0" err="1" smtClean="0">
                <a:latin typeface="SutonnyMJ" pitchFamily="2" charset="0"/>
              </a:rPr>
              <a:t>cvV¨vsk</a:t>
            </a:r>
            <a:r>
              <a:rPr lang="en-US" sz="6600" dirty="0" smtClean="0">
                <a:latin typeface="SutonnyMJ" pitchFamily="2" charset="0"/>
              </a:rPr>
              <a:t> t </a:t>
            </a:r>
            <a:r>
              <a:rPr lang="en-US" sz="6600" dirty="0" err="1" smtClean="0">
                <a:latin typeface="SutonnyMJ" pitchFamily="2" charset="0"/>
              </a:rPr>
              <a:t>wewfbœ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cÖKvi</a:t>
            </a:r>
            <a:r>
              <a:rPr lang="en-US" sz="6600" dirty="0" smtClean="0">
                <a:latin typeface="SutonnyMJ" pitchFamily="2" charset="0"/>
              </a:rPr>
              <a:t>........</a:t>
            </a:r>
            <a:r>
              <a:rPr lang="en-US" sz="6600" dirty="0" err="1" smtClean="0">
                <a:latin typeface="SutonnyMJ" pitchFamily="2" charset="0"/>
              </a:rPr>
              <a:t>wd‡i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Avm‡jb</a:t>
            </a:r>
            <a:r>
              <a:rPr lang="en-US" sz="6600" dirty="0" smtClean="0">
                <a:latin typeface="SutonnyMJ" pitchFamily="2" charset="0"/>
              </a:rPr>
              <a:t>|</a:t>
            </a:r>
          </a:p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c„ôv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bs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t 26</a:t>
            </a:r>
            <a:endParaRPr lang="en-US" sz="72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9" y="540276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5.1.1  cÖe³v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bv_v‡bi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cÖvew³K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f‚wgKv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we‡kølY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Ki‡Z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cvi‡e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latin typeface="SutonnyMJ" pitchFamily="2" charset="0"/>
              </a:rPr>
              <a:t>G‡mv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cÖv</a:t>
            </a:r>
            <a:r>
              <a:rPr lang="en-US" sz="15000" dirty="0" smtClean="0">
                <a:latin typeface="SutonnyMJ" pitchFamily="2" charset="0"/>
              </a:rPr>
              <a:t>_©</a:t>
            </a:r>
            <a:r>
              <a:rPr lang="en-US" sz="15000" dirty="0" err="1" smtClean="0">
                <a:latin typeface="SutonnyMJ" pitchFamily="2" charset="0"/>
              </a:rPr>
              <a:t>bv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Kwi</a:t>
            </a:r>
            <a:endParaRPr lang="en-US" sz="1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156</Words>
  <Application>Microsoft Office PowerPoint</Application>
  <PresentationFormat>Widescreen</PresentationFormat>
  <Paragraphs>27</Paragraphs>
  <Slides>14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73</cp:revision>
  <dcterms:created xsi:type="dcterms:W3CDTF">2020-05-30T15:18:10Z</dcterms:created>
  <dcterms:modified xsi:type="dcterms:W3CDTF">2020-07-27T12:29:28Z</dcterms:modified>
</cp:coreProperties>
</file>