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82" r:id="rId5"/>
    <p:sldId id="281" r:id="rId6"/>
    <p:sldId id="268" r:id="rId7"/>
    <p:sldId id="270" r:id="rId8"/>
    <p:sldId id="271" r:id="rId9"/>
    <p:sldId id="272" r:id="rId10"/>
    <p:sldId id="269" r:id="rId11"/>
    <p:sldId id="273" r:id="rId12"/>
    <p:sldId id="283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64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9" d="100"/>
          <a:sy n="39" d="100"/>
        </p:scale>
        <p:origin x="66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5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0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1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0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4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3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4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6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F70D6-485D-4E76-86C7-AC88E65EF34D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4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3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48256" y="356461"/>
            <a:ext cx="8191636" cy="670374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দেখি নিরাপদ পানি কোথায় পাওয়া যায়......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519" y="1596325"/>
            <a:ext cx="3348656" cy="3815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4" r="22460"/>
          <a:stretch/>
        </p:blipFill>
        <p:spPr>
          <a:xfrm>
            <a:off x="653433" y="1581366"/>
            <a:ext cx="3309258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1" r="26418"/>
          <a:stretch/>
        </p:blipFill>
        <p:spPr>
          <a:xfrm>
            <a:off x="4554602" y="1599654"/>
            <a:ext cx="3033486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4307288" y="5850427"/>
            <a:ext cx="3929083" cy="585087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ফিল্টার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plaid">
            <a:fgClr>
              <a:srgbClr val="0000FF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7500" y="334355"/>
            <a:ext cx="5603193" cy="585087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পানি পান করা যাবে না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44" y="1282019"/>
            <a:ext cx="3412246" cy="3890075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9" y="1208869"/>
            <a:ext cx="3422315" cy="392107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907" y="1224366"/>
            <a:ext cx="3392792" cy="3910245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986042" y="5478367"/>
            <a:ext cx="2251718" cy="585087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66523" y="5536226"/>
            <a:ext cx="2251718" cy="585087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86489" y="5539223"/>
            <a:ext cx="2251718" cy="585087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টিউবয়েল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plaid">
            <a:fgClr>
              <a:srgbClr val="0000FF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9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plaid">
            <a:fgClr>
              <a:srgbClr val="0000FF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2336" y="2633472"/>
            <a:ext cx="11430000" cy="2800767"/>
          </a:xfrm>
          <a:prstGeom prst="rect">
            <a:avLst/>
          </a:prstGeom>
          <a:ln w="57150">
            <a:solidFill>
              <a:srgbClr val="0000F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571500" lvl="1" indent="-571500" algn="just">
              <a:buFont typeface="Wingdings" panose="05000000000000000000" pitchFamily="2" charset="2"/>
              <a:buChar char="v"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সবসময় নিরাপদ পানি পান করব। 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পানির উৎস হল – টিউবয়েল, বৃষ্টির পানি।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পানিকে ফুটিয়ে বা ফিল্টার করে নিরাপদ পানি পাওয়া যায়।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কখনওই অনিরাপদ উৎসের পানি পান করব না।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55264" y="601463"/>
            <a:ext cx="6071263" cy="585087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আমরা জানতে পারলাম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05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1477" y="1447360"/>
            <a:ext cx="4281085" cy="4099034"/>
            <a:chOff x="94593" y="200416"/>
            <a:chExt cx="3224805" cy="3267997"/>
          </a:xfrm>
        </p:grpSpPr>
        <p:sp>
          <p:nvSpPr>
            <p:cNvPr id="5" name="Diagonal Stripe 4"/>
            <p:cNvSpPr/>
            <p:nvPr/>
          </p:nvSpPr>
          <p:spPr>
            <a:xfrm rot="2268230">
              <a:off x="346690" y="1126747"/>
              <a:ext cx="2725838" cy="2205361"/>
            </a:xfrm>
            <a:prstGeom prst="diagStrip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0170" y="2221236"/>
              <a:ext cx="2895546" cy="104821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Bevel 6"/>
            <p:cNvSpPr/>
            <p:nvPr/>
          </p:nvSpPr>
          <p:spPr>
            <a:xfrm>
              <a:off x="598166" y="2522112"/>
              <a:ext cx="271155" cy="271759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Bevel 7"/>
            <p:cNvSpPr/>
            <p:nvPr/>
          </p:nvSpPr>
          <p:spPr>
            <a:xfrm>
              <a:off x="2544670" y="2522112"/>
              <a:ext cx="280839" cy="271759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Bevel 8"/>
            <p:cNvSpPr/>
            <p:nvPr/>
          </p:nvSpPr>
          <p:spPr>
            <a:xfrm>
              <a:off x="1484260" y="2420202"/>
              <a:ext cx="387365" cy="849244"/>
            </a:xfrm>
            <a:prstGeom prst="bevel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4593" y="3366504"/>
              <a:ext cx="3224805" cy="10190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 rot="11166769">
              <a:off x="869320" y="200416"/>
              <a:ext cx="1365458" cy="904671"/>
            </a:xfrm>
            <a:prstGeom prst="cloud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1401946" y="1027442"/>
              <a:ext cx="193682" cy="368815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0170" y="3269447"/>
              <a:ext cx="2895546" cy="87351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974337" y="3155417"/>
            <a:ext cx="6264808" cy="2800767"/>
          </a:xfrm>
          <a:prstGeom prst="rect">
            <a:avLst/>
          </a:prstGeom>
          <a:ln w="57150">
            <a:solidFill>
              <a:srgbClr val="0000F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bn-IN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 নিরাপদ পানি পান করতে বলবে এবং তোমরাও নিরাপদ পানি পান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 সবসময়।  </a:t>
            </a:r>
            <a:endParaRPr lang="bn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un 14"/>
          <p:cNvSpPr/>
          <p:nvPr/>
        </p:nvSpPr>
        <p:spPr>
          <a:xfrm>
            <a:off x="4348982" y="404750"/>
            <a:ext cx="1402555" cy="1297805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plaid">
            <a:fgClr>
              <a:srgbClr val="0000FF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61888" y="1855904"/>
            <a:ext cx="4334493" cy="101563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plaid">
            <a:fgClr>
              <a:srgbClr val="0000FF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" y="274320"/>
            <a:ext cx="11693347" cy="6355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2029" y="5316718"/>
            <a:ext cx="7183253" cy="11637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prstTxWarp prst="textDeflateBottom">
              <a:avLst>
                <a:gd name="adj" fmla="val 81961"/>
              </a:avLst>
            </a:prstTxWarp>
            <a:spAutoFit/>
          </a:bodyPr>
          <a:lstStyle/>
          <a:p>
            <a:pPr algn="ctr"/>
            <a:r>
              <a:rPr lang="b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37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plaid">
            <a:fgClr>
              <a:srgbClr val="0000FF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8" y="247973"/>
            <a:ext cx="11778711" cy="6385302"/>
          </a:xfrm>
          <a:prstGeom prst="rect">
            <a:avLst/>
          </a:prstGeom>
        </p:spPr>
      </p:pic>
      <p:sp>
        <p:nvSpPr>
          <p:cNvPr id="9" name="Flowchart: Punched Tape 8"/>
          <p:cNvSpPr/>
          <p:nvPr/>
        </p:nvSpPr>
        <p:spPr>
          <a:xfrm>
            <a:off x="4386020" y="3453540"/>
            <a:ext cx="6165742" cy="2807776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anUp">
              <a:avLst>
                <a:gd name="adj" fmla="val 90497"/>
              </a:avLst>
            </a:prstTxWarp>
            <a:noAutofit/>
          </a:bodyPr>
          <a:lstStyle/>
          <a:p>
            <a:pPr algn="ctr"/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ছোট্ট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সোনাম</a:t>
            </a:r>
            <a:r>
              <a:rPr lang="bn-IN" sz="4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4000" b="1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সকলকে</a:t>
            </a:r>
          </a:p>
          <a:p>
            <a:pPr algn="ctr"/>
            <a:r>
              <a:rPr lang="en-US" sz="4800" b="1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8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28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361" y="798410"/>
            <a:ext cx="1901597" cy="2265052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79251" y="3989887"/>
            <a:ext cx="5631228" cy="255454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মাহফুজা ইয়াসমীন শ্রাবণী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আলোকদিয়া সরকারি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নড়াইল সদর, নড়াইল।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0212" y="3190929"/>
            <a:ext cx="3749305" cy="67890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29202" y="349067"/>
            <a:ext cx="2283543" cy="67890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804" y="4237515"/>
            <a:ext cx="4357474" cy="206210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শ্রেণি: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উপকরণ: শিক্ষক সহায়িকা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(প্রাক-প্রাথমিক শিক্ষা)</a:t>
            </a:r>
          </a:p>
        </p:txBody>
      </p:sp>
      <p:sp>
        <p:nvSpPr>
          <p:cNvPr id="9" name="Rectangle 8"/>
          <p:cNvSpPr/>
          <p:nvPr/>
        </p:nvSpPr>
        <p:spPr>
          <a:xfrm>
            <a:off x="8378738" y="3429000"/>
            <a:ext cx="2383606" cy="67890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949081" y="3130040"/>
            <a:ext cx="0" cy="335083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776467" y="4204753"/>
            <a:ext cx="6626" cy="226281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13206" y="4230809"/>
            <a:ext cx="22686" cy="223954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743" y="1034718"/>
            <a:ext cx="1901597" cy="226904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plaid">
            <a:fgClr>
              <a:srgbClr val="0000FF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444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plaid">
            <a:fgClr>
              <a:srgbClr val="0000FF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4608" y="429440"/>
            <a:ext cx="3017757" cy="101563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5840" y="3017520"/>
            <a:ext cx="10661904" cy="2779776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শিক্ষার্থীরা...............</a:t>
            </a:r>
          </a:p>
          <a:p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৮.১.১২ নিরাপদ পানির উৎস বলতে পারবে।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54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2" y="2415107"/>
            <a:ext cx="6415314" cy="3608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791" y="2361393"/>
            <a:ext cx="3935590" cy="3653972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3608316" y="2794344"/>
            <a:ext cx="5269424" cy="1875295"/>
          </a:xfrm>
          <a:prstGeom prst="horizontalScrol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</a:t>
            </a:r>
            <a:endParaRPr lang="en-US" sz="11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plaid">
            <a:fgClr>
              <a:srgbClr val="0000FF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9776" y="667184"/>
            <a:ext cx="6620493" cy="101563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ক্লাস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557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5153" y="1611085"/>
            <a:ext cx="5570035" cy="28302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পিপাসা পেলে আমরা কী করি?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6" y="310896"/>
            <a:ext cx="11563979" cy="61996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5375" y="1993392"/>
            <a:ext cx="8894643" cy="2093528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বলতো সব পানি কী পান করা যায়? 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0893" y="1993392"/>
            <a:ext cx="8894643" cy="2093528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সবসময় </a:t>
            </a:r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</a:p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হয়। 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plaid">
            <a:fgClr>
              <a:srgbClr val="0000FF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4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37" y="1617941"/>
            <a:ext cx="7400925" cy="42291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16" y="1261872"/>
            <a:ext cx="8926749" cy="457200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340864" y="347472"/>
            <a:ext cx="8226973" cy="705089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দেখি নিরাপদ পানি কোথায় পাওয়া যায়......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12277" y="5965897"/>
            <a:ext cx="6416167" cy="585087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টিউবয়েল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plaid">
            <a:fgClr>
              <a:srgbClr val="0000FF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8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4912" y="433951"/>
            <a:ext cx="7528019" cy="648997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দেখি নিরাপদ পানি কোথায় পাওয়া যায়......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4671" y="5919402"/>
            <a:ext cx="5603193" cy="585087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বৃষ্টির পানি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67906" y="1580826"/>
            <a:ext cx="10469908" cy="3859078"/>
            <a:chOff x="759417" y="1571101"/>
            <a:chExt cx="11012349" cy="42252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14" y="1571101"/>
              <a:ext cx="10981352" cy="4201111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759417" y="5532895"/>
              <a:ext cx="5501898" cy="263471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plaid">
            <a:fgClr>
              <a:srgbClr val="0000FF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8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3120" y="325464"/>
            <a:ext cx="8164818" cy="76392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দেখি নিরাপদ পানি কোথায় পাওয়া যায়......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8" y="1239864"/>
            <a:ext cx="11115744" cy="4562464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707206" y="5919402"/>
            <a:ext cx="5684215" cy="585087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ফোটানো পানি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plaid">
            <a:fgClr>
              <a:srgbClr val="0000FF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5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191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48</cp:revision>
  <dcterms:created xsi:type="dcterms:W3CDTF">2020-06-24T11:02:36Z</dcterms:created>
  <dcterms:modified xsi:type="dcterms:W3CDTF">2020-07-26T20:36:12Z</dcterms:modified>
</cp:coreProperties>
</file>