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71" r:id="rId9"/>
    <p:sldId id="264" r:id="rId10"/>
    <p:sldId id="266" r:id="rId11"/>
    <p:sldId id="267" r:id="rId12"/>
    <p:sldId id="268" r:id="rId13"/>
    <p:sldId id="272" r:id="rId14"/>
    <p:sldId id="269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92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B043-4C73-4564-BEB9-3EB8841DAA42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CCD8-27B4-49BA-87D5-9A1095604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96200" cy="4343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2860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8341" y="2395834"/>
            <a:ext cx="177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4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57300"/>
            <a:ext cx="6400800" cy="6858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আর্থ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্রো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পোডা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8081" r="7013" b="24041"/>
          <a:stretch/>
        </p:blipFill>
        <p:spPr>
          <a:xfrm>
            <a:off x="609600" y="1600200"/>
            <a:ext cx="2324100" cy="1767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33700" y="244834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বৈশিষ্ট্য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817674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দেহ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টি অঞ্চলে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বিভক্ত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২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সন্ধিযুক্ত উপাঙ্গ বিদ্যমান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৩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মাথায় এক জোড়া চোখ ও অ্যান্টেনা রয়েছে।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৪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নরম দেহ কাইটিন সমৃদ্ধ শক্ত আবরণী দ্বারা আবৃত।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৫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দেহে রক্ত পুর্ণ গহ্বর বা হিমোসিল থাকে।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572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আরশোলা, চিংড়ি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868362"/>
          </a:xfrm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মলাস্কা</a:t>
            </a:r>
            <a:endParaRPr lang="en-US" dirty="0"/>
          </a:p>
        </p:txBody>
      </p:sp>
      <p:pic>
        <p:nvPicPr>
          <p:cNvPr id="4" name="Picture 3" descr="sam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447801"/>
            <a:ext cx="27432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278891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409" y="3429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 নরম ও খন্ডায়িত নয়</a:t>
            </a:r>
          </a:p>
          <a:p>
            <a:pPr marL="742950" indent="-742950">
              <a:buFont typeface="+mj-lt"/>
              <a:buAutoNum type="arabicPeriod"/>
            </a:pPr>
            <a:r>
              <a:rPr lang="bn-BD" b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 শক্ত খোলস দিয়ে আবৃত</a:t>
            </a:r>
          </a:p>
          <a:p>
            <a:pPr marL="742950" indent="-742950">
              <a:buFont typeface="+mj-lt"/>
              <a:buAutoNum type="arabicPeriod"/>
            </a:pPr>
            <a:r>
              <a:rPr lang="bn-BD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দিকে পেশীবহুল পা আছে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800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উদাহরণঃ শামুক, ঝিনুক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0187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একাইনোডার্মাটা</a:t>
            </a:r>
            <a:b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3436295" y="2349949"/>
            <a:ext cx="5212405" cy="2435369"/>
            <a:chOff x="3817295" y="2349949"/>
            <a:chExt cx="5212405" cy="2435369"/>
          </a:xfrm>
        </p:grpSpPr>
        <p:sp>
          <p:nvSpPr>
            <p:cNvPr id="5" name="TextBox 4"/>
            <p:cNvSpPr txBox="1"/>
            <p:nvPr/>
          </p:nvSpPr>
          <p:spPr>
            <a:xfrm>
              <a:off x="3817295" y="2349949"/>
              <a:ext cx="403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বৈশিষ্ট্য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ঃ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5389" y="2750059"/>
              <a:ext cx="403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১। এদের দেহ ত্বক কাটাযুক্ত।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52963" y="3133956"/>
              <a:ext cx="403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২। দেহ পাঁচটি সমান ভাগে বিভক্ত।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90253" y="3529202"/>
              <a:ext cx="502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৩। এদের পানি সংবহনতন্ত্র থাকে এবং নালি পদের সাহায্যে চলাচল করে।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4300" y="4385208"/>
              <a:ext cx="510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৪। পূর্ণাঙ্গ প্রাণীতে মাথা, অঙ্কীয় ও পৃষ্ঠদেশ নির্ণয় করা যায় না।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star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193" y="1513236"/>
            <a:ext cx="231961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581400" y="495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উদাহরণঃ তারামাছ, সমুদ্র শশা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1327666"/>
            <a:ext cx="6400800" cy="685800"/>
          </a:xfrm>
        </p:spPr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828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9"/>
          <p:cNvGrpSpPr/>
          <p:nvPr/>
        </p:nvGrpSpPr>
        <p:grpSpPr>
          <a:xfrm>
            <a:off x="1557337" y="2168949"/>
            <a:ext cx="5953125" cy="3133725"/>
            <a:chOff x="1371600" y="1371600"/>
            <a:chExt cx="5953125" cy="3829050"/>
          </a:xfrm>
        </p:grpSpPr>
        <p:pic>
          <p:nvPicPr>
            <p:cNvPr id="5" name="Picture 4" descr="gottobas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1371600"/>
              <a:ext cx="2628900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Annelid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371600"/>
              <a:ext cx="2600325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samo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800" y="3352800"/>
              <a:ext cx="2590800" cy="18478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43000" y="5410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dirty="0" err="1" smtClean="0"/>
              <a:t>প্রাণীগুলোর</a:t>
            </a:r>
            <a:r>
              <a:rPr lang="en-US" dirty="0" smtClean="0"/>
              <a:t> ৩টি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</a:t>
            </a:r>
            <a:r>
              <a:rPr lang="en-US" dirty="0" smtClean="0"/>
              <a:t>   </a:t>
            </a:r>
            <a:r>
              <a:rPr lang="en-US" dirty="0" err="1" smtClean="0"/>
              <a:t>লিখ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মুল্যায়ন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3276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b="1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অমেরুদন্ডী </a:t>
            </a:r>
            <a:r>
              <a:rPr lang="bn-BD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b="1" dirty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এ্যানিলিডা</a:t>
            </a:r>
            <a:r>
              <a:rPr lang="bn-BD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পর্বের দুটি বৈশিষ্ট্য বল ?</a:t>
            </a:r>
          </a:p>
          <a:p>
            <a:pPr marL="514350" indent="-514350">
              <a:buFont typeface="+mj-lt"/>
              <a:buAutoNum type="arabicPeriod"/>
            </a:pPr>
            <a:r>
              <a:rPr lang="bn-BD" b="1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আর্থ্রোপোডা</a:t>
            </a:r>
            <a:r>
              <a:rPr lang="bn-BD" b="1" dirty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en-US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b="1" dirty="0" err="1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b="1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b="1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মোলাস্কা</a:t>
            </a:r>
            <a:r>
              <a:rPr lang="en-US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b="1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দুটি প্রাণীর নাম বল ?</a:t>
            </a:r>
            <a:endParaRPr lang="en-US" b="1" dirty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68898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৫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2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G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77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38100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6600" y="3849309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48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251" y="609600"/>
            <a:ext cx="4179411" cy="557075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মোঃআরিফুল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উথলী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জীবননগর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চুয়াডাঙ্গ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E-mail:ariftahosin@gmail.com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Mob.01916648499</a:t>
            </a:r>
          </a:p>
          <a:p>
            <a:pPr algn="ctr"/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569914"/>
            <a:ext cx="3730625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45720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শ্রেণিঃ</a:t>
            </a:r>
            <a:r>
              <a:rPr lang="en-US" dirty="0" smtClean="0"/>
              <a:t> ৮ম </a:t>
            </a:r>
          </a:p>
          <a:p>
            <a:r>
              <a:rPr lang="en-US" dirty="0" smtClean="0"/>
              <a:t>অধ্যায়ঃ১ম</a:t>
            </a:r>
          </a:p>
          <a:p>
            <a:r>
              <a:rPr lang="en-US" dirty="0" err="1" smtClean="0"/>
              <a:t>বিষয়ঃবিজ্ঞান</a:t>
            </a:r>
            <a:endParaRPr lang="en-US" dirty="0" smtClean="0"/>
          </a:p>
          <a:p>
            <a:r>
              <a:rPr lang="en-US" dirty="0" smtClean="0"/>
              <a:t>সময়ঃ৪০ </a:t>
            </a:r>
            <a:r>
              <a:rPr lang="en-US" dirty="0" err="1" smtClean="0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অ্যানিলডা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একাইনোডার্মাটা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644333"/>
            <a:ext cx="1828800" cy="2314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kakr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604" y="2895600"/>
            <a:ext cx="2053935" cy="203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star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037792"/>
            <a:ext cx="2161309" cy="1921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951392" y="838200"/>
            <a:ext cx="674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চিত্রগুলো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3528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আজ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অমেরুদন্ডী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প্রাণী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সম্পর্কে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জানব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68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18" y="1963216"/>
            <a:ext cx="2286001" cy="2122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kec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109" y="2124509"/>
            <a:ext cx="1801091" cy="173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914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চিত্রগুলো</a:t>
            </a:r>
            <a:r>
              <a:rPr lang="en-US" dirty="0"/>
              <a:t> </a:t>
            </a:r>
            <a:r>
              <a:rPr lang="en-US" dirty="0" err="1"/>
              <a:t>লক্ষ</a:t>
            </a:r>
            <a:r>
              <a:rPr lang="en-US" dirty="0"/>
              <a:t> </a:t>
            </a:r>
            <a:r>
              <a:rPr lang="en-US" dirty="0" err="1"/>
              <a:t>কর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581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অমেরুদন্ডী</a:t>
            </a:r>
            <a:r>
              <a:rPr lang="en-US" dirty="0"/>
              <a:t> </a:t>
            </a:r>
            <a:r>
              <a:rPr lang="en-US" dirty="0" err="1"/>
              <a:t>প্রাণী</a:t>
            </a:r>
            <a:r>
              <a:rPr lang="en-US" dirty="0"/>
              <a:t> </a:t>
            </a:r>
            <a:r>
              <a:rPr lang="en-US" dirty="0" err="1"/>
              <a:t>কাকে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639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90" y="1066800"/>
            <a:ext cx="8229600" cy="715962"/>
          </a:xfrm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অ্যানেলিডা</a:t>
            </a:r>
            <a:endParaRPr lang="en-US" dirty="0"/>
          </a:p>
        </p:txBody>
      </p:sp>
      <p:pic>
        <p:nvPicPr>
          <p:cNvPr id="3" name="Picture 2" descr="kec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3278671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1830" y="184460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362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15"/>
          <p:cNvGrpSpPr/>
          <p:nvPr/>
        </p:nvGrpSpPr>
        <p:grpSpPr>
          <a:xfrm>
            <a:off x="3354871" y="2213939"/>
            <a:ext cx="5789129" cy="1861950"/>
            <a:chOff x="2968679" y="1544276"/>
            <a:chExt cx="5591106" cy="1861950"/>
          </a:xfrm>
        </p:grpSpPr>
        <p:sp>
          <p:nvSpPr>
            <p:cNvPr id="9" name="TextBox 8"/>
            <p:cNvSpPr txBox="1"/>
            <p:nvPr/>
          </p:nvSpPr>
          <p:spPr>
            <a:xfrm>
              <a:off x="3090592" y="1544276"/>
              <a:ext cx="5469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এদের দেহ নলাকার ও খন্ডায়িত।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68679" y="2575229"/>
              <a:ext cx="518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প্রতিটি খন্ডে সিটা থাকে । সিটা চলাচলে সহায়তা করে।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8679" y="2101414"/>
              <a:ext cx="480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নেফ্রেডিয়া নামক রেচন অঙ্গ থাকে।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62400" y="4114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কেঁচো,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জোঁক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181</TotalTime>
  <Words>286</Words>
  <Application>Microsoft Office PowerPoint</Application>
  <PresentationFormat>On-screen Show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PowerPoint Presentation</vt:lpstr>
      <vt:lpstr>PowerPoint Presentation</vt:lpstr>
      <vt:lpstr>পাঠপরিচিতি</vt:lpstr>
      <vt:lpstr>শিখনফল</vt:lpstr>
      <vt:lpstr>PowerPoint Presentation</vt:lpstr>
      <vt:lpstr>PowerPoint Presentation</vt:lpstr>
      <vt:lpstr>PowerPoint Presentation</vt:lpstr>
      <vt:lpstr>একক কাজ</vt:lpstr>
      <vt:lpstr>অ্যানেলিডা</vt:lpstr>
      <vt:lpstr>আর্থ্রোপোডা</vt:lpstr>
      <vt:lpstr>মলাস্কা</vt:lpstr>
      <vt:lpstr>একাইনোডার্মাটা </vt:lpstr>
      <vt:lpstr>দলীয় কাজঃ</vt:lpstr>
      <vt:lpstr>মুল্যায়ন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salm</cp:lastModifiedBy>
  <cp:revision>44</cp:revision>
  <dcterms:created xsi:type="dcterms:W3CDTF">2006-08-16T00:00:00Z</dcterms:created>
  <dcterms:modified xsi:type="dcterms:W3CDTF">2020-07-25T07:41:18Z</dcterms:modified>
</cp:coreProperties>
</file>