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1" r:id="rId3"/>
    <p:sldId id="262" r:id="rId4"/>
    <p:sldId id="257" r:id="rId5"/>
    <p:sldId id="259" r:id="rId6"/>
    <p:sldId id="260" r:id="rId7"/>
    <p:sldId id="264" r:id="rId8"/>
    <p:sldId id="258" r:id="rId9"/>
    <p:sldId id="269" r:id="rId10"/>
    <p:sldId id="270" r:id="rId11"/>
    <p:sldId id="267" r:id="rId12"/>
    <p:sldId id="272" r:id="rId13"/>
    <p:sldId id="263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3771" y="822960"/>
            <a:ext cx="10123716" cy="493775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7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9"/>
    </mc:Choice>
    <mc:Fallback xmlns="">
      <p:transition spd="slow" advTm="14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9" t="8212" r="17914" b="17057"/>
          <a:stretch/>
        </p:blipFill>
        <p:spPr>
          <a:xfrm>
            <a:off x="1855694" y="874059"/>
            <a:ext cx="7848994" cy="446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5694" y="5512526"/>
            <a:ext cx="7848994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মুসলিমদের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আক্রমণে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কাফির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সম্পুর্ণ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ছাড়তে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3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5"/>
    </mc:Choice>
    <mc:Fallback xmlns="">
      <p:transition spd="slow" advTm="40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93668" y="2313433"/>
            <a:ext cx="4310743" cy="7040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83435" y="3135086"/>
            <a:ext cx="4320976" cy="26125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সৈন্যসংখ্যা-৭০০জন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শহীদ-৭০জন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বন্দী-০০জন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সেনাপতি-আবু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সৈন্যসংখ্যা-৩০০০জন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নিহত-২৩জন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বন্দী-০০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7" y="2338251"/>
            <a:ext cx="4270248" cy="6792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অমুসলিম</a:t>
            </a:r>
            <a:endParaRPr lang="en-US" sz="4000" u="sn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93668" y="964692"/>
            <a:ext cx="8998132" cy="1188720"/>
          </a:xfrm>
        </p:spPr>
        <p:txBody>
          <a:bodyPr>
            <a:noAutofit/>
          </a:bodyPr>
          <a:lstStyle/>
          <a:p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একনজরে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7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14"/>
    </mc:Choice>
    <mc:Fallback xmlns="">
      <p:transition spd="slow" advTm="84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640081"/>
            <a:ext cx="9966960" cy="62478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৬২৫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পাষন্ড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প্রস্তরাঘাতে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দান্দান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প্রস্তরাঘাতে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709" y="0"/>
            <a:ext cx="998002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3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87"/>
    </mc:Choice>
    <mc:Fallback xmlns="">
      <p:transition spd="slow" advTm="16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7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7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7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94562" y="65312"/>
            <a:ext cx="8112034" cy="5368835"/>
            <a:chOff x="2352471" y="718767"/>
            <a:chExt cx="5849847" cy="5316274"/>
          </a:xfrm>
        </p:grpSpPr>
        <p:sp>
          <p:nvSpPr>
            <p:cNvPr id="3" name="Trapezoid 2"/>
            <p:cNvSpPr/>
            <p:nvPr/>
          </p:nvSpPr>
          <p:spPr>
            <a:xfrm>
              <a:off x="2352471" y="718767"/>
              <a:ext cx="5849847" cy="1700128"/>
            </a:xfrm>
            <a:prstGeom prst="trapezoi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741815" y="3513909"/>
              <a:ext cx="1149534" cy="225334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559712" y="2413249"/>
              <a:ext cx="5434757" cy="36217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ঘরে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থাকুন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নিরাপদে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থাকুন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4" y="3200400"/>
              <a:ext cx="783771" cy="128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6345" y="3200400"/>
              <a:ext cx="783771" cy="128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98617" y="5708469"/>
            <a:ext cx="8425543" cy="984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নাপতির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উহুদেরযুদ্ধেমুসলমানরা</a:t>
            </a:r>
            <a:endParaRPr lang="en-US" sz="2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প্রকৃষ্ট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।____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0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80"/>
    </mc:Choice>
    <mc:Fallback xmlns="">
      <p:transition spd="slow" advTm="7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13" y="927895"/>
            <a:ext cx="6096001" cy="4120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4079" y="5352256"/>
            <a:ext cx="609600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0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4"/>
    </mc:Choice>
    <mc:Fallback xmlns="">
      <p:transition spd="slow" advTm="9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82" y="806020"/>
            <a:ext cx="3741507" cy="4562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83771" y="796834"/>
            <a:ext cx="4820194" cy="4505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4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চাপুইর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০১৭৯১০০৭৬৬৭ </a:t>
            </a:r>
            <a:endParaRPr lang="en-US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9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4"/>
    </mc:Choice>
    <mc:Fallback xmlns="">
      <p:transition spd="slow" advTm="1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548641"/>
            <a:ext cx="8216537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১ম-২য়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৯ম-১০ম </a:t>
            </a: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9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6"/>
    </mc:Choice>
    <mc:Fallback xmlns="">
      <p:transition spd="slow" advTm="16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24" y="209008"/>
            <a:ext cx="7464657" cy="5603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9690" y="5839099"/>
            <a:ext cx="7511143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দু-পক্ষের</a:t>
            </a:r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রক্তক্ষয়ী</a:t>
            </a:r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2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88"/>
    </mc:Choice>
    <mc:Fallback xmlns="">
      <p:transition spd="slow" advTm="85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493850"/>
            <a:ext cx="7048490" cy="4692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1" y="5212079"/>
            <a:ext cx="704849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52"/>
    </mc:Choice>
    <mc:Fallback xmlns="">
      <p:transition spd="slow" advTm="124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" y="1436915"/>
            <a:ext cx="12191999" cy="4088674"/>
          </a:xfrm>
          <a:prstGeom prst="ribbon2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5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48"/>
    </mc:Choice>
    <mc:Fallback xmlns="">
      <p:transition spd="slow" advTm="69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337" y="1018903"/>
            <a:ext cx="10424160" cy="51445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সেনাপতির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ভবিষ্যতের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চিত্রায়িত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5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15"/>
    </mc:Choice>
    <mc:Fallback xmlns="">
      <p:transition spd="slow" advTm="37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06301"/>
            <a:ext cx="2821578" cy="4151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4" y="4598126"/>
            <a:ext cx="318733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গিরিপথ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7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83"/>
    </mc:Choice>
    <mc:Fallback xmlns="">
      <p:transition spd="slow" advTm="70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8212" r="18048" b="17609"/>
          <a:stretch/>
        </p:blipFill>
        <p:spPr>
          <a:xfrm>
            <a:off x="1836554" y="313509"/>
            <a:ext cx="8327304" cy="4676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863" y="5016136"/>
            <a:ext cx="8321993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গিরিপথে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পাহারায়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তীরন্দাজ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সৈন্যরা,নেতার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গণীমতের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কুড়াঁনোর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8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18"/>
    </mc:Choice>
    <mc:Fallback xmlns="">
      <p:transition spd="slow" advTm="44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7|4.3|4.4|2.8|2.4|19.5|3.1|1.6|4.2|3.1|3.8|3|3.3|3.7|5.4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5.8|4.9|13.8|7.6|12.9|8|13.9|19|3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6.2|7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8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428</TotalTime>
  <Words>238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Gill Sans MT</vt:lpstr>
      <vt:lpstr>NikoshBAN</vt:lpstr>
      <vt:lpstr>Parcel</vt:lpstr>
      <vt:lpstr>সু-স্বাগতম সকল শিক্ষার্থীকে অনলাইন ক্লাসে।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একনজরে উহুদের যুদ্ধের পরিসংখ্যান। 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সু-স্বাগতম সকল শিক্ষার্থীকে অনলাইন ক্লাসে।</dc:title>
  <dc:creator>RASEL</dc:creator>
  <cp:lastModifiedBy>RASEL</cp:lastModifiedBy>
  <cp:revision>88</cp:revision>
  <dcterms:created xsi:type="dcterms:W3CDTF">2020-07-21T15:40:59Z</dcterms:created>
  <dcterms:modified xsi:type="dcterms:W3CDTF">2020-07-27T05:59:40Z</dcterms:modified>
</cp:coreProperties>
</file>