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2" r:id="rId2"/>
    <p:sldId id="281" r:id="rId3"/>
    <p:sldId id="285" r:id="rId4"/>
    <p:sldId id="260" r:id="rId5"/>
    <p:sldId id="261" r:id="rId6"/>
    <p:sldId id="28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58" r:id="rId16"/>
    <p:sldId id="271" r:id="rId17"/>
    <p:sldId id="275" r:id="rId18"/>
    <p:sldId id="274" r:id="rId19"/>
    <p:sldId id="273" r:id="rId20"/>
    <p:sldId id="262" r:id="rId21"/>
    <p:sldId id="279" r:id="rId22"/>
    <p:sldId id="277" r:id="rId23"/>
    <p:sldId id="280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59" autoAdjust="0"/>
    <p:restoredTop sz="94660"/>
  </p:normalViewPr>
  <p:slideViewPr>
    <p:cSldViewPr>
      <p:cViewPr>
        <p:scale>
          <a:sx n="96" d="100"/>
          <a:sy n="96" d="100"/>
        </p:scale>
        <p:origin x="144" y="21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CAF67-0202-4DAE-8D35-1A0DE0593E8E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183FB-7E54-4470-9DFD-E648BAF2E4EE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তথ্য আদান প্রদানের মাধ্যমের নাম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1799149-C727-4F64-BA9C-6AD077C55ED1}" type="parTrans" cxnId="{697FBAF4-0844-4EFF-8CBC-AC2B54E4C65A}">
      <dgm:prSet/>
      <dgm:spPr/>
      <dgm:t>
        <a:bodyPr/>
        <a:lstStyle/>
        <a:p>
          <a:endParaRPr lang="en-US"/>
        </a:p>
      </dgm:t>
    </dgm:pt>
    <dgm:pt modelId="{BE5B75E2-C3CB-48A1-B93B-4CFC9EE97C54}" type="sibTrans" cxnId="{697FBAF4-0844-4EFF-8CBC-AC2B54E4C65A}">
      <dgm:prSet/>
      <dgm:spPr/>
      <dgm:t>
        <a:bodyPr/>
        <a:lstStyle/>
        <a:p>
          <a:endParaRPr lang="en-US"/>
        </a:p>
      </dgm:t>
    </dgm:pt>
    <dgm:pt modelId="{9224C9AE-05B5-484D-9DE3-58FA40387E2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আদান প্রদানের প্রাচীন পদ্ধতি বর্ণনা করতে পারবে ।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2FDACAD-8E10-4A51-9F62-7229AD95AED9}" type="parTrans" cxnId="{AF9B3C35-A371-4DC7-B488-9B58F88956A3}">
      <dgm:prSet/>
      <dgm:spPr/>
      <dgm:t>
        <a:bodyPr/>
        <a:lstStyle/>
        <a:p>
          <a:endParaRPr lang="en-US"/>
        </a:p>
      </dgm:t>
    </dgm:pt>
    <dgm:pt modelId="{1AC4B2F9-8598-411D-8CE8-B93CA7AC2FFF}" type="sibTrans" cxnId="{AF9B3C35-A371-4DC7-B488-9B58F88956A3}">
      <dgm:prSet/>
      <dgm:spPr/>
      <dgm:t>
        <a:bodyPr/>
        <a:lstStyle/>
        <a:p>
          <a:endParaRPr lang="en-US"/>
        </a:p>
      </dgm:t>
    </dgm:pt>
    <dgm:pt modelId="{BE0114EF-9549-430E-A0C7-D415729D7CC5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তথ্য আদান প্রদানে প্রযুক্তির ব্যবহার ব্যাখ্যা করতে </a:t>
          </a:r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77736D8-9C3C-4051-8198-EBD35CF4C3D1}" type="parTrans" cxnId="{44ADBFE5-BCA5-41FA-86F6-F9403C292765}">
      <dgm:prSet/>
      <dgm:spPr/>
      <dgm:t>
        <a:bodyPr/>
        <a:lstStyle/>
        <a:p>
          <a:endParaRPr lang="en-US"/>
        </a:p>
      </dgm:t>
    </dgm:pt>
    <dgm:pt modelId="{879BF246-2604-4A74-AA40-2AE4393EDBF9}" type="sibTrans" cxnId="{44ADBFE5-BCA5-41FA-86F6-F9403C292765}">
      <dgm:prSet/>
      <dgm:spPr/>
      <dgm:t>
        <a:bodyPr/>
        <a:lstStyle/>
        <a:p>
          <a:endParaRPr lang="en-US"/>
        </a:p>
      </dgm:t>
    </dgm:pt>
    <dgm:pt modelId="{ED2F5DE1-9ED3-4E11-B429-447F67B5B782}" type="pres">
      <dgm:prSet presAssocID="{32CCAF67-0202-4DAE-8D35-1A0DE0593E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4E14B79-CF04-4D5E-9A46-F475DA12E6BC}" type="pres">
      <dgm:prSet presAssocID="{32CCAF67-0202-4DAE-8D35-1A0DE0593E8E}" presName="Name1" presStyleCnt="0"/>
      <dgm:spPr/>
      <dgm:t>
        <a:bodyPr/>
        <a:lstStyle/>
        <a:p>
          <a:endParaRPr lang="en-US"/>
        </a:p>
      </dgm:t>
    </dgm:pt>
    <dgm:pt modelId="{C5A65182-37FA-41E6-9AAA-1002B759A961}" type="pres">
      <dgm:prSet presAssocID="{32CCAF67-0202-4DAE-8D35-1A0DE0593E8E}" presName="cycle" presStyleCnt="0"/>
      <dgm:spPr/>
      <dgm:t>
        <a:bodyPr/>
        <a:lstStyle/>
        <a:p>
          <a:endParaRPr lang="en-US"/>
        </a:p>
      </dgm:t>
    </dgm:pt>
    <dgm:pt modelId="{8376E57B-0044-415B-AD72-BE5BAD655BC5}" type="pres">
      <dgm:prSet presAssocID="{32CCAF67-0202-4DAE-8D35-1A0DE0593E8E}" presName="srcNode" presStyleLbl="node1" presStyleIdx="0" presStyleCnt="3"/>
      <dgm:spPr/>
      <dgm:t>
        <a:bodyPr/>
        <a:lstStyle/>
        <a:p>
          <a:endParaRPr lang="en-US"/>
        </a:p>
      </dgm:t>
    </dgm:pt>
    <dgm:pt modelId="{5B4B118C-2D5C-4DCA-AA93-473289230CBC}" type="pres">
      <dgm:prSet presAssocID="{32CCAF67-0202-4DAE-8D35-1A0DE0593E8E}" presName="conn" presStyleLbl="parChTrans1D2" presStyleIdx="0" presStyleCnt="1" custScaleX="90174"/>
      <dgm:spPr/>
      <dgm:t>
        <a:bodyPr/>
        <a:lstStyle/>
        <a:p>
          <a:endParaRPr lang="en-US"/>
        </a:p>
      </dgm:t>
    </dgm:pt>
    <dgm:pt modelId="{75375B35-3F8B-4D40-9D7A-7FDC751893C5}" type="pres">
      <dgm:prSet presAssocID="{32CCAF67-0202-4DAE-8D35-1A0DE0593E8E}" presName="extraNode" presStyleLbl="node1" presStyleIdx="0" presStyleCnt="3"/>
      <dgm:spPr/>
      <dgm:t>
        <a:bodyPr/>
        <a:lstStyle/>
        <a:p>
          <a:endParaRPr lang="en-US"/>
        </a:p>
      </dgm:t>
    </dgm:pt>
    <dgm:pt modelId="{D204121E-A000-4246-906F-6CA3CEE46CE8}" type="pres">
      <dgm:prSet presAssocID="{32CCAF67-0202-4DAE-8D35-1A0DE0593E8E}" presName="dstNode" presStyleLbl="node1" presStyleIdx="0" presStyleCnt="3"/>
      <dgm:spPr/>
      <dgm:t>
        <a:bodyPr/>
        <a:lstStyle/>
        <a:p>
          <a:endParaRPr lang="en-US"/>
        </a:p>
      </dgm:t>
    </dgm:pt>
    <dgm:pt modelId="{8039E13A-F440-4166-9517-7BE5993674BD}" type="pres">
      <dgm:prSet presAssocID="{E7C183FB-7E54-4470-9DFD-E648BAF2E4EE}" presName="text_1" presStyleLbl="node1" presStyleIdx="0" presStyleCnt="3" custScaleX="107257" custLinFactNeighborY="-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3E0E2-0FE6-4D4C-8E29-C51CF56CD9D3}" type="pres">
      <dgm:prSet presAssocID="{E7C183FB-7E54-4470-9DFD-E648BAF2E4EE}" presName="accent_1" presStyleCnt="0"/>
      <dgm:spPr/>
      <dgm:t>
        <a:bodyPr/>
        <a:lstStyle/>
        <a:p>
          <a:endParaRPr lang="en-US"/>
        </a:p>
      </dgm:t>
    </dgm:pt>
    <dgm:pt modelId="{B4B69756-C594-4041-8DF4-CF163FA1808D}" type="pres">
      <dgm:prSet presAssocID="{E7C183FB-7E54-4470-9DFD-E648BAF2E4EE}" presName="accentRepeatNode" presStyleLbl="solidFgAcc1" presStyleIdx="0" presStyleCnt="3" custLinFactNeighborX="-18627" custLinFactNeighborY="-3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F9FDBA-37CC-4D15-89BD-5EFF89E653DA}" type="pres">
      <dgm:prSet presAssocID="{9224C9AE-05B5-484D-9DE3-58FA40387E20}" presName="text_2" presStyleLbl="node1" presStyleIdx="1" presStyleCnt="3" custScaleX="108115" custLinFactNeighborX="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3FF51-6EBD-4D5A-9EAD-EFFF65D0B673}" type="pres">
      <dgm:prSet presAssocID="{9224C9AE-05B5-484D-9DE3-58FA40387E20}" presName="accent_2" presStyleCnt="0"/>
      <dgm:spPr/>
      <dgm:t>
        <a:bodyPr/>
        <a:lstStyle/>
        <a:p>
          <a:endParaRPr lang="en-US"/>
        </a:p>
      </dgm:t>
    </dgm:pt>
    <dgm:pt modelId="{43E80150-4E3E-444B-9F7B-879F90C2790E}" type="pres">
      <dgm:prSet presAssocID="{9224C9AE-05B5-484D-9DE3-58FA40387E20}" presName="accentRepeatNode" presStyleLbl="solidFgAcc1" presStyleIdx="1" presStyleCnt="3" custLinFactNeighborX="-346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E40C34-496A-48F8-A00F-B898467AF271}" type="pres">
      <dgm:prSet presAssocID="{BE0114EF-9549-430E-A0C7-D415729D7CC5}" presName="text_3" presStyleLbl="node1" presStyleIdx="2" presStyleCnt="3" custScaleX="107257" custLinFactNeighborY="1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69B60-011E-44FD-A02B-1EB053866DA5}" type="pres">
      <dgm:prSet presAssocID="{BE0114EF-9549-430E-A0C7-D415729D7CC5}" presName="accent_3" presStyleCnt="0"/>
      <dgm:spPr/>
      <dgm:t>
        <a:bodyPr/>
        <a:lstStyle/>
        <a:p>
          <a:endParaRPr lang="en-US"/>
        </a:p>
      </dgm:t>
    </dgm:pt>
    <dgm:pt modelId="{89E5D280-AE0E-4035-A2F6-FC652DA85271}" type="pres">
      <dgm:prSet presAssocID="{BE0114EF-9549-430E-A0C7-D415729D7CC5}" presName="accentRepeatNode" presStyleLbl="solidFgAcc1" presStyleIdx="2" presStyleCnt="3" custLinFactNeighborX="-5547" custLinFactNeighborY="875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721A5EF-F7A2-4BAA-B316-3DE2A1BF4811}" type="presOf" srcId="{E7C183FB-7E54-4470-9DFD-E648BAF2E4EE}" destId="{8039E13A-F440-4166-9517-7BE5993674BD}" srcOrd="0" destOrd="0" presId="urn:microsoft.com/office/officeart/2008/layout/VerticalCurvedList"/>
    <dgm:cxn modelId="{EEE88C84-F87C-47DA-BA22-36E15CAF5A99}" type="presOf" srcId="{BE5B75E2-C3CB-48A1-B93B-4CFC9EE97C54}" destId="{5B4B118C-2D5C-4DCA-AA93-473289230CBC}" srcOrd="0" destOrd="0" presId="urn:microsoft.com/office/officeart/2008/layout/VerticalCurvedList"/>
    <dgm:cxn modelId="{AF9B3C35-A371-4DC7-B488-9B58F88956A3}" srcId="{32CCAF67-0202-4DAE-8D35-1A0DE0593E8E}" destId="{9224C9AE-05B5-484D-9DE3-58FA40387E20}" srcOrd="1" destOrd="0" parTransId="{92FDACAD-8E10-4A51-9F62-7229AD95AED9}" sibTransId="{1AC4B2F9-8598-411D-8CE8-B93CA7AC2FFF}"/>
    <dgm:cxn modelId="{44ADBFE5-BCA5-41FA-86F6-F9403C292765}" srcId="{32CCAF67-0202-4DAE-8D35-1A0DE0593E8E}" destId="{BE0114EF-9549-430E-A0C7-D415729D7CC5}" srcOrd="2" destOrd="0" parTransId="{C77736D8-9C3C-4051-8198-EBD35CF4C3D1}" sibTransId="{879BF246-2604-4A74-AA40-2AE4393EDBF9}"/>
    <dgm:cxn modelId="{88430B05-7B47-4DAE-9DAC-A0AEA4375A3F}" type="presOf" srcId="{BE0114EF-9549-430E-A0C7-D415729D7CC5}" destId="{BEE40C34-496A-48F8-A00F-B898467AF271}" srcOrd="0" destOrd="0" presId="urn:microsoft.com/office/officeart/2008/layout/VerticalCurvedList"/>
    <dgm:cxn modelId="{697FBAF4-0844-4EFF-8CBC-AC2B54E4C65A}" srcId="{32CCAF67-0202-4DAE-8D35-1A0DE0593E8E}" destId="{E7C183FB-7E54-4470-9DFD-E648BAF2E4EE}" srcOrd="0" destOrd="0" parTransId="{A1799149-C727-4F64-BA9C-6AD077C55ED1}" sibTransId="{BE5B75E2-C3CB-48A1-B93B-4CFC9EE97C54}"/>
    <dgm:cxn modelId="{02ACD4C5-4374-445F-BD4F-F5A57CA4E4B9}" type="presOf" srcId="{32CCAF67-0202-4DAE-8D35-1A0DE0593E8E}" destId="{ED2F5DE1-9ED3-4E11-B429-447F67B5B782}" srcOrd="0" destOrd="0" presId="urn:microsoft.com/office/officeart/2008/layout/VerticalCurvedList"/>
    <dgm:cxn modelId="{B1CAA694-DC89-4557-A261-FCCCB17BEAF8}" type="presOf" srcId="{9224C9AE-05B5-484D-9DE3-58FA40387E20}" destId="{B5F9FDBA-37CC-4D15-89BD-5EFF89E653DA}" srcOrd="0" destOrd="0" presId="urn:microsoft.com/office/officeart/2008/layout/VerticalCurvedList"/>
    <dgm:cxn modelId="{0B0AA037-D9BE-4925-9F19-F761FC9C3B3F}" type="presParOf" srcId="{ED2F5DE1-9ED3-4E11-B429-447F67B5B782}" destId="{B4E14B79-CF04-4D5E-9A46-F475DA12E6BC}" srcOrd="0" destOrd="0" presId="urn:microsoft.com/office/officeart/2008/layout/VerticalCurvedList"/>
    <dgm:cxn modelId="{97C5580A-E5F9-44F8-8924-C47653502D2E}" type="presParOf" srcId="{B4E14B79-CF04-4D5E-9A46-F475DA12E6BC}" destId="{C5A65182-37FA-41E6-9AAA-1002B759A961}" srcOrd="0" destOrd="0" presId="urn:microsoft.com/office/officeart/2008/layout/VerticalCurvedList"/>
    <dgm:cxn modelId="{04D8D67B-F08E-4528-BC4A-89128185A3EE}" type="presParOf" srcId="{C5A65182-37FA-41E6-9AAA-1002B759A961}" destId="{8376E57B-0044-415B-AD72-BE5BAD655BC5}" srcOrd="0" destOrd="0" presId="urn:microsoft.com/office/officeart/2008/layout/VerticalCurvedList"/>
    <dgm:cxn modelId="{AAC1C396-9CA3-45A5-A550-57665ADA191C}" type="presParOf" srcId="{C5A65182-37FA-41E6-9AAA-1002B759A961}" destId="{5B4B118C-2D5C-4DCA-AA93-473289230CBC}" srcOrd="1" destOrd="0" presId="urn:microsoft.com/office/officeart/2008/layout/VerticalCurvedList"/>
    <dgm:cxn modelId="{3E16B5C0-7E03-45F9-B690-7965E08EE8EA}" type="presParOf" srcId="{C5A65182-37FA-41E6-9AAA-1002B759A961}" destId="{75375B35-3F8B-4D40-9D7A-7FDC751893C5}" srcOrd="2" destOrd="0" presId="urn:microsoft.com/office/officeart/2008/layout/VerticalCurvedList"/>
    <dgm:cxn modelId="{975F9144-BE30-44F7-9C38-4022583D3001}" type="presParOf" srcId="{C5A65182-37FA-41E6-9AAA-1002B759A961}" destId="{D204121E-A000-4246-906F-6CA3CEE46CE8}" srcOrd="3" destOrd="0" presId="urn:microsoft.com/office/officeart/2008/layout/VerticalCurvedList"/>
    <dgm:cxn modelId="{1854C232-8814-4760-A106-D7E427744B70}" type="presParOf" srcId="{B4E14B79-CF04-4D5E-9A46-F475DA12E6BC}" destId="{8039E13A-F440-4166-9517-7BE5993674BD}" srcOrd="1" destOrd="0" presId="urn:microsoft.com/office/officeart/2008/layout/VerticalCurvedList"/>
    <dgm:cxn modelId="{C516062D-8321-4BA1-AF7E-A8A43A61AA8B}" type="presParOf" srcId="{B4E14B79-CF04-4D5E-9A46-F475DA12E6BC}" destId="{85D3E0E2-0FE6-4D4C-8E29-C51CF56CD9D3}" srcOrd="2" destOrd="0" presId="urn:microsoft.com/office/officeart/2008/layout/VerticalCurvedList"/>
    <dgm:cxn modelId="{6AB48C8C-32A8-4C90-8C6F-50ADFD90E0E1}" type="presParOf" srcId="{85D3E0E2-0FE6-4D4C-8E29-C51CF56CD9D3}" destId="{B4B69756-C594-4041-8DF4-CF163FA1808D}" srcOrd="0" destOrd="0" presId="urn:microsoft.com/office/officeart/2008/layout/VerticalCurvedList"/>
    <dgm:cxn modelId="{7C1FBF23-4FEC-46C0-B2A6-2D15D9EACFEA}" type="presParOf" srcId="{B4E14B79-CF04-4D5E-9A46-F475DA12E6BC}" destId="{B5F9FDBA-37CC-4D15-89BD-5EFF89E653DA}" srcOrd="3" destOrd="0" presId="urn:microsoft.com/office/officeart/2008/layout/VerticalCurvedList"/>
    <dgm:cxn modelId="{11AC89A7-F836-4FD6-851A-7F62C88C9138}" type="presParOf" srcId="{B4E14B79-CF04-4D5E-9A46-F475DA12E6BC}" destId="{2FA3FF51-6EBD-4D5A-9EAD-EFFF65D0B673}" srcOrd="4" destOrd="0" presId="urn:microsoft.com/office/officeart/2008/layout/VerticalCurvedList"/>
    <dgm:cxn modelId="{278701CD-A24A-4415-A04B-D0BE60701B05}" type="presParOf" srcId="{2FA3FF51-6EBD-4D5A-9EAD-EFFF65D0B673}" destId="{43E80150-4E3E-444B-9F7B-879F90C2790E}" srcOrd="0" destOrd="0" presId="urn:microsoft.com/office/officeart/2008/layout/VerticalCurvedList"/>
    <dgm:cxn modelId="{C236EFA0-80D0-4E86-B99B-9B50FC9112D8}" type="presParOf" srcId="{B4E14B79-CF04-4D5E-9A46-F475DA12E6BC}" destId="{BEE40C34-496A-48F8-A00F-B898467AF271}" srcOrd="5" destOrd="0" presId="urn:microsoft.com/office/officeart/2008/layout/VerticalCurvedList"/>
    <dgm:cxn modelId="{2F821E7E-CC5E-4950-95D0-BDC99A6E7C17}" type="presParOf" srcId="{B4E14B79-CF04-4D5E-9A46-F475DA12E6BC}" destId="{EBC69B60-011E-44FD-A02B-1EB053866DA5}" srcOrd="6" destOrd="0" presId="urn:microsoft.com/office/officeart/2008/layout/VerticalCurvedList"/>
    <dgm:cxn modelId="{9AEA6C37-4764-494C-9933-F92516EFA700}" type="presParOf" srcId="{EBC69B60-011E-44FD-A02B-1EB053866DA5}" destId="{89E5D280-AE0E-4035-A2F6-FC652DA85271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4B136-5F01-443F-A4B5-EFA58D0996AF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16853-DAB2-42E7-A7F3-24F3C928BF51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তথ্য ও যোগাযোগ প্রযুক্তি</a:t>
          </a:r>
          <a:endParaRPr lang="en-US" sz="2400" dirty="0"/>
        </a:p>
      </dgm:t>
    </dgm:pt>
    <dgm:pt modelId="{2D18A08B-0118-49B1-9576-66D1E6032922}" type="parTrans" cxnId="{64A044CB-0149-4219-9D37-1FACFE711F95}">
      <dgm:prSet/>
      <dgm:spPr/>
      <dgm:t>
        <a:bodyPr/>
        <a:lstStyle/>
        <a:p>
          <a:endParaRPr lang="en-US"/>
        </a:p>
      </dgm:t>
    </dgm:pt>
    <dgm:pt modelId="{D5DBCE7A-631B-4BA7-B149-8EFD7B7D49C8}" type="sibTrans" cxnId="{64A044CB-0149-4219-9D37-1FACFE711F95}">
      <dgm:prSet/>
      <dgm:spPr/>
      <dgm:t>
        <a:bodyPr/>
        <a:lstStyle/>
        <a:p>
          <a:endParaRPr lang="en-US"/>
        </a:p>
      </dgm:t>
    </dgm:pt>
    <dgm:pt modelId="{E0B5A329-8658-4578-A033-55DC6BDC848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dirty="0"/>
            <a:t>কম্পিউটার</a:t>
          </a:r>
          <a:endParaRPr lang="en-US" sz="2000" dirty="0"/>
        </a:p>
      </dgm:t>
    </dgm:pt>
    <dgm:pt modelId="{265CBBE0-53EE-4A28-9432-C849AB55D0B2}" type="parTrans" cxnId="{5D70EAA2-2D0A-42FC-9D80-EBAECE30EAB5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F1DDE94-824A-43D5-8D77-0924B32AC88C}" type="sibTrans" cxnId="{5D70EAA2-2D0A-42FC-9D80-EBAECE30EAB5}">
      <dgm:prSet/>
      <dgm:spPr/>
      <dgm:t>
        <a:bodyPr/>
        <a:lstStyle/>
        <a:p>
          <a:endParaRPr lang="en-US"/>
        </a:p>
      </dgm:t>
    </dgm:pt>
    <dgm:pt modelId="{EAE5A0E5-0FB8-4EAE-81D4-2E7D61C7BD36}">
      <dgm:prSet phldrT="[Text]" custT="1"/>
      <dgm:spPr>
        <a:solidFill>
          <a:schemeClr val="accent2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BD" sz="2400" dirty="0"/>
            <a:t>ইন্টারনেট</a:t>
          </a:r>
          <a:endParaRPr lang="en-US" sz="2100" dirty="0"/>
        </a:p>
      </dgm:t>
    </dgm:pt>
    <dgm:pt modelId="{226A88AC-0E05-42A9-B8A9-DFDF8A7AAF08}" type="parTrans" cxnId="{4E0997B4-D136-4009-A39C-F8B59822677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5EFB8B5-1060-4CEE-9572-1A01F018EC96}" type="sibTrans" cxnId="{4E0997B4-D136-4009-A39C-F8B59822677C}">
      <dgm:prSet/>
      <dgm:spPr/>
      <dgm:t>
        <a:bodyPr/>
        <a:lstStyle/>
        <a:p>
          <a:endParaRPr lang="en-US"/>
        </a:p>
      </dgm:t>
    </dgm:pt>
    <dgm:pt modelId="{7ECB9791-41DE-41D0-87BC-811C133E3C8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dirty="0"/>
            <a:t>মোবাইল</a:t>
          </a:r>
          <a:r>
            <a:rPr lang="bn-BD" sz="1800" dirty="0"/>
            <a:t> </a:t>
          </a:r>
          <a:r>
            <a:rPr lang="bn-BD" sz="2000" dirty="0"/>
            <a:t>ফোন</a:t>
          </a:r>
          <a:r>
            <a:rPr lang="bn-BD" sz="1800" dirty="0"/>
            <a:t> </a:t>
          </a:r>
          <a:endParaRPr lang="en-US" sz="1800" dirty="0"/>
        </a:p>
      </dgm:t>
    </dgm:pt>
    <dgm:pt modelId="{8D2DE637-98C5-47D3-94B4-AC143A36C281}" type="parTrans" cxnId="{DDAABAE3-0833-4DE5-8DE5-407F56C9786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D0A7C7DF-A894-4746-9CCA-36AFCC1FB8E8}" type="sibTrans" cxnId="{DDAABAE3-0833-4DE5-8DE5-407F56C97867}">
      <dgm:prSet/>
      <dgm:spPr/>
      <dgm:t>
        <a:bodyPr/>
        <a:lstStyle/>
        <a:p>
          <a:endParaRPr lang="en-US"/>
        </a:p>
      </dgm:t>
    </dgm:pt>
    <dgm:pt modelId="{DA74A1E2-3DE4-4224-8966-3E6F76AB520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bn-BD" sz="2800" dirty="0">
              <a:solidFill>
                <a:srgbClr val="FF0000"/>
              </a:solidFill>
            </a:rPr>
            <a:t>টিভি</a:t>
          </a:r>
          <a:endParaRPr lang="en-US" sz="2100" dirty="0">
            <a:solidFill>
              <a:srgbClr val="FF0000"/>
            </a:solidFill>
          </a:endParaRPr>
        </a:p>
      </dgm:t>
    </dgm:pt>
    <dgm:pt modelId="{A40E00B4-3A9F-4F79-A7A2-85FBBF7FB725}" type="parTrans" cxnId="{206AAFAF-8495-444B-AEA4-817FEF63D5F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5BD3AA03-ADBE-463D-9587-800F3322451A}" type="sibTrans" cxnId="{206AAFAF-8495-444B-AEA4-817FEF63D5FD}">
      <dgm:prSet/>
      <dgm:spPr/>
      <dgm:t>
        <a:bodyPr/>
        <a:lstStyle/>
        <a:p>
          <a:endParaRPr lang="en-US"/>
        </a:p>
      </dgm:t>
    </dgm:pt>
    <dgm:pt modelId="{8868AC64-459D-4ECE-934A-1F742FB5CF6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/>
            <a:t>ক্যামেরা</a:t>
          </a:r>
          <a:endParaRPr lang="en-US" sz="2000" dirty="0"/>
        </a:p>
      </dgm:t>
    </dgm:pt>
    <dgm:pt modelId="{732ECBA8-314D-4C42-8BDA-426136C0C504}" type="parTrans" cxnId="{48539FC1-1A28-43D6-B428-2FC83BD8BBE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02AA44C-521B-4994-A0A3-E97561061A27}" type="sibTrans" cxnId="{48539FC1-1A28-43D6-B428-2FC83BD8BBEB}">
      <dgm:prSet/>
      <dgm:spPr/>
      <dgm:t>
        <a:bodyPr/>
        <a:lstStyle/>
        <a:p>
          <a:endParaRPr lang="en-US"/>
        </a:p>
      </dgm:t>
    </dgm:pt>
    <dgm:pt modelId="{D18C33FD-A373-4C97-903A-7749322006B0}">
      <dgm:prSet/>
      <dgm:spPr/>
      <dgm:t>
        <a:bodyPr/>
        <a:lstStyle/>
        <a:p>
          <a:endParaRPr lang="en-US" dirty="0"/>
        </a:p>
      </dgm:t>
    </dgm:pt>
    <dgm:pt modelId="{5FD52B37-6C57-4EE5-A73D-FF2712114117}" type="sibTrans" cxnId="{F6402948-A68F-4D37-82A4-87E40782D570}">
      <dgm:prSet/>
      <dgm:spPr/>
      <dgm:t>
        <a:bodyPr/>
        <a:lstStyle/>
        <a:p>
          <a:endParaRPr lang="en-US"/>
        </a:p>
      </dgm:t>
    </dgm:pt>
    <dgm:pt modelId="{088CE32F-E318-4D72-A59C-9E5B039BD22E}" type="parTrans" cxnId="{F6402948-A68F-4D37-82A4-87E40782D570}">
      <dgm:prSet/>
      <dgm:spPr/>
      <dgm:t>
        <a:bodyPr/>
        <a:lstStyle/>
        <a:p>
          <a:endParaRPr lang="en-US"/>
        </a:p>
      </dgm:t>
    </dgm:pt>
    <dgm:pt modelId="{5EF46F6C-BF92-4002-BE98-E2676FCA32E9}" type="pres">
      <dgm:prSet presAssocID="{4DA4B136-5F01-443F-A4B5-EFA58D0996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17ACF9-8796-4875-A6CE-FDD483D58F64}" type="pres">
      <dgm:prSet presAssocID="{0C916853-DAB2-42E7-A7F3-24F3C928BF51}" presName="centerShape" presStyleLbl="node0" presStyleIdx="0" presStyleCnt="1" custScaleX="98078" custScaleY="99230" custLinFactNeighborX="-4922" custLinFactNeighborY="-57506"/>
      <dgm:spPr/>
      <dgm:t>
        <a:bodyPr/>
        <a:lstStyle/>
        <a:p>
          <a:endParaRPr lang="en-US"/>
        </a:p>
      </dgm:t>
    </dgm:pt>
    <dgm:pt modelId="{0EB16D7C-73C2-4F09-94EA-AF755169F783}" type="pres">
      <dgm:prSet presAssocID="{265CBBE0-53EE-4A28-9432-C849AB55D0B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3DF0DE4-627E-479B-858C-7196821C5DDD}" type="pres">
      <dgm:prSet presAssocID="{265CBBE0-53EE-4A28-9432-C849AB55D0B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793290-7DFD-430B-BEEF-F4473ED785D9}" type="pres">
      <dgm:prSet presAssocID="{E0B5A329-8658-4578-A033-55DC6BDC8480}" presName="node" presStyleLbl="node1" presStyleIdx="0" presStyleCnt="5" custScaleX="114046" custRadScaleRad="81011" custRadScaleInc="496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DCF02-08DB-4512-B9B6-80725E6771D9}" type="pres">
      <dgm:prSet presAssocID="{226A88AC-0E05-42A9-B8A9-DFDF8A7AAF0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3333F79-B5DD-41CD-BFA0-04722E27D2FE}" type="pres">
      <dgm:prSet presAssocID="{226A88AC-0E05-42A9-B8A9-DFDF8A7AAF0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4300E4B-FCD9-4352-8A6D-C59C87493188}" type="pres">
      <dgm:prSet presAssocID="{EAE5A0E5-0FB8-4EAE-81D4-2E7D61C7BD36}" presName="node" presStyleLbl="node1" presStyleIdx="1" presStyleCnt="5" custScaleX="121993" custRadScaleRad="177520" custRadScaleInc="2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E9C19-4C4C-49B4-A83E-87F7CB86BE9D}" type="pres">
      <dgm:prSet presAssocID="{8D2DE637-98C5-47D3-94B4-AC143A36C28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E6ADF3D-C2AB-4D56-87D4-786053F51596}" type="pres">
      <dgm:prSet presAssocID="{8D2DE637-98C5-47D3-94B4-AC143A36C2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65D9C29-16CC-4966-BBAE-B978CA4B46F2}" type="pres">
      <dgm:prSet presAssocID="{7ECB9791-41DE-41D0-87BC-811C133E3C80}" presName="node" presStyleLbl="node1" presStyleIdx="2" presStyleCnt="5" custRadScaleRad="174179" custRadScaleInc="-72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86BC1-42C2-4C41-AB8F-06F64E7AE9E2}" type="pres">
      <dgm:prSet presAssocID="{A40E00B4-3A9F-4F79-A7A2-85FBBF7FB72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E1B9A2E-6DD1-4496-BA3C-DBBCF866BFF5}" type="pres">
      <dgm:prSet presAssocID="{A40E00B4-3A9F-4F79-A7A2-85FBBF7FB7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B9A6220-E486-4E43-AA94-4003E515C621}" type="pres">
      <dgm:prSet presAssocID="{DA74A1E2-3DE4-4224-8966-3E6F76AB5206}" presName="node" presStyleLbl="node1" presStyleIdx="3" presStyleCnt="5" custRadScaleRad="165905" custRadScaleInc="101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FD23F-83ED-43BB-A752-A6CE5333921F}" type="pres">
      <dgm:prSet presAssocID="{732ECBA8-314D-4C42-8BDA-426136C0C50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10B73DF-4002-4C20-A010-485E22FD7C90}" type="pres">
      <dgm:prSet presAssocID="{732ECBA8-314D-4C42-8BDA-426136C0C50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B4B68C5-FE6A-40EB-82A7-688FBC29D638}" type="pres">
      <dgm:prSet presAssocID="{8868AC64-459D-4ECE-934A-1F742FB5CF6E}" presName="node" presStyleLbl="node1" presStyleIdx="4" presStyleCnt="5" custRadScaleRad="186555" custRadScaleInc="3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FD6D73-6392-4D9D-A74B-26FEC855F48C}" type="presOf" srcId="{8D2DE637-98C5-47D3-94B4-AC143A36C281}" destId="{FE6ADF3D-C2AB-4D56-87D4-786053F51596}" srcOrd="1" destOrd="0" presId="urn:microsoft.com/office/officeart/2005/8/layout/radial5"/>
    <dgm:cxn modelId="{8DA9C213-1E83-44AF-B72D-3705D7DDACCD}" type="presOf" srcId="{DA74A1E2-3DE4-4224-8966-3E6F76AB5206}" destId="{6B9A6220-E486-4E43-AA94-4003E515C621}" srcOrd="0" destOrd="0" presId="urn:microsoft.com/office/officeart/2005/8/layout/radial5"/>
    <dgm:cxn modelId="{48539FC1-1A28-43D6-B428-2FC83BD8BBEB}" srcId="{0C916853-DAB2-42E7-A7F3-24F3C928BF51}" destId="{8868AC64-459D-4ECE-934A-1F742FB5CF6E}" srcOrd="4" destOrd="0" parTransId="{732ECBA8-314D-4C42-8BDA-426136C0C504}" sibTransId="{C02AA44C-521B-4994-A0A3-E97561061A27}"/>
    <dgm:cxn modelId="{FAD6AF9F-55BA-4F8B-8689-E045ECDB00E2}" type="presOf" srcId="{EAE5A0E5-0FB8-4EAE-81D4-2E7D61C7BD36}" destId="{64300E4B-FCD9-4352-8A6D-C59C87493188}" srcOrd="0" destOrd="0" presId="urn:microsoft.com/office/officeart/2005/8/layout/radial5"/>
    <dgm:cxn modelId="{D285F5A4-0810-4644-B72E-4AC740C29CD0}" type="presOf" srcId="{732ECBA8-314D-4C42-8BDA-426136C0C504}" destId="{9FCFD23F-83ED-43BB-A752-A6CE5333921F}" srcOrd="0" destOrd="0" presId="urn:microsoft.com/office/officeart/2005/8/layout/radial5"/>
    <dgm:cxn modelId="{4C1D2692-A34F-45C3-A4D0-7E9DF41E44DF}" type="presOf" srcId="{8D2DE637-98C5-47D3-94B4-AC143A36C281}" destId="{091E9C19-4C4C-49B4-A83E-87F7CB86BE9D}" srcOrd="0" destOrd="0" presId="urn:microsoft.com/office/officeart/2005/8/layout/radial5"/>
    <dgm:cxn modelId="{86BC6DF3-3FB9-45F7-A708-10724480171E}" type="presOf" srcId="{265CBBE0-53EE-4A28-9432-C849AB55D0B2}" destId="{93DF0DE4-627E-479B-858C-7196821C5DDD}" srcOrd="1" destOrd="0" presId="urn:microsoft.com/office/officeart/2005/8/layout/radial5"/>
    <dgm:cxn modelId="{DF4C667F-9C6E-4399-9523-808BDD257C5F}" type="presOf" srcId="{226A88AC-0E05-42A9-B8A9-DFDF8A7AAF08}" destId="{B9EDCF02-08DB-4512-B9B6-80725E6771D9}" srcOrd="0" destOrd="0" presId="urn:microsoft.com/office/officeart/2005/8/layout/radial5"/>
    <dgm:cxn modelId="{D5FF8C07-E661-44FE-AE49-E76F21ED9B37}" type="presOf" srcId="{226A88AC-0E05-42A9-B8A9-DFDF8A7AAF08}" destId="{23333F79-B5DD-41CD-BFA0-04722E27D2FE}" srcOrd="1" destOrd="0" presId="urn:microsoft.com/office/officeart/2005/8/layout/radial5"/>
    <dgm:cxn modelId="{5D70EAA2-2D0A-42FC-9D80-EBAECE30EAB5}" srcId="{0C916853-DAB2-42E7-A7F3-24F3C928BF51}" destId="{E0B5A329-8658-4578-A033-55DC6BDC8480}" srcOrd="0" destOrd="0" parTransId="{265CBBE0-53EE-4A28-9432-C849AB55D0B2}" sibTransId="{FF1DDE94-824A-43D5-8D77-0924B32AC88C}"/>
    <dgm:cxn modelId="{DB36CFF2-1E1B-452B-B415-6BEC51DAA27C}" type="presOf" srcId="{4DA4B136-5F01-443F-A4B5-EFA58D0996AF}" destId="{5EF46F6C-BF92-4002-BE98-E2676FCA32E9}" srcOrd="0" destOrd="0" presId="urn:microsoft.com/office/officeart/2005/8/layout/radial5"/>
    <dgm:cxn modelId="{4E0997B4-D136-4009-A39C-F8B59822677C}" srcId="{0C916853-DAB2-42E7-A7F3-24F3C928BF51}" destId="{EAE5A0E5-0FB8-4EAE-81D4-2E7D61C7BD36}" srcOrd="1" destOrd="0" parTransId="{226A88AC-0E05-42A9-B8A9-DFDF8A7AAF08}" sibTransId="{45EFB8B5-1060-4CEE-9572-1A01F018EC96}"/>
    <dgm:cxn modelId="{03726572-1203-4F18-B9EF-03BB19F404C0}" type="presOf" srcId="{7ECB9791-41DE-41D0-87BC-811C133E3C80}" destId="{565D9C29-16CC-4966-BBAE-B978CA4B46F2}" srcOrd="0" destOrd="0" presId="urn:microsoft.com/office/officeart/2005/8/layout/radial5"/>
    <dgm:cxn modelId="{EEF5A5CD-E515-4462-95D7-6F5333FF2546}" type="presOf" srcId="{0C916853-DAB2-42E7-A7F3-24F3C928BF51}" destId="{7C17ACF9-8796-4875-A6CE-FDD483D58F64}" srcOrd="0" destOrd="0" presId="urn:microsoft.com/office/officeart/2005/8/layout/radial5"/>
    <dgm:cxn modelId="{567E1334-2C1A-43A8-8900-715652C3787D}" type="presOf" srcId="{A40E00B4-3A9F-4F79-A7A2-85FBBF7FB725}" destId="{AE1B9A2E-6DD1-4496-BA3C-DBBCF866BFF5}" srcOrd="1" destOrd="0" presId="urn:microsoft.com/office/officeart/2005/8/layout/radial5"/>
    <dgm:cxn modelId="{DDAABAE3-0833-4DE5-8DE5-407F56C97867}" srcId="{0C916853-DAB2-42E7-A7F3-24F3C928BF51}" destId="{7ECB9791-41DE-41D0-87BC-811C133E3C80}" srcOrd="2" destOrd="0" parTransId="{8D2DE637-98C5-47D3-94B4-AC143A36C281}" sibTransId="{D0A7C7DF-A894-4746-9CCA-36AFCC1FB8E8}"/>
    <dgm:cxn modelId="{64A044CB-0149-4219-9D37-1FACFE711F95}" srcId="{4DA4B136-5F01-443F-A4B5-EFA58D0996AF}" destId="{0C916853-DAB2-42E7-A7F3-24F3C928BF51}" srcOrd="0" destOrd="0" parTransId="{2D18A08B-0118-49B1-9576-66D1E6032922}" sibTransId="{D5DBCE7A-631B-4BA7-B149-8EFD7B7D49C8}"/>
    <dgm:cxn modelId="{302FA346-3388-45F1-8E59-879506BF1D8C}" type="presOf" srcId="{A40E00B4-3A9F-4F79-A7A2-85FBBF7FB725}" destId="{15B86BC1-42C2-4C41-AB8F-06F64E7AE9E2}" srcOrd="0" destOrd="0" presId="urn:microsoft.com/office/officeart/2005/8/layout/radial5"/>
    <dgm:cxn modelId="{CA79ED56-FD1C-4D36-896F-C1367469A0E5}" type="presOf" srcId="{8868AC64-459D-4ECE-934A-1F742FB5CF6E}" destId="{8B4B68C5-FE6A-40EB-82A7-688FBC29D638}" srcOrd="0" destOrd="0" presId="urn:microsoft.com/office/officeart/2005/8/layout/radial5"/>
    <dgm:cxn modelId="{55716B51-1ECD-4CC1-B04F-54BE0201F096}" type="presOf" srcId="{732ECBA8-314D-4C42-8BDA-426136C0C504}" destId="{C10B73DF-4002-4C20-A010-485E22FD7C90}" srcOrd="1" destOrd="0" presId="urn:microsoft.com/office/officeart/2005/8/layout/radial5"/>
    <dgm:cxn modelId="{F6402948-A68F-4D37-82A4-87E40782D570}" srcId="{4DA4B136-5F01-443F-A4B5-EFA58D0996AF}" destId="{D18C33FD-A373-4C97-903A-7749322006B0}" srcOrd="1" destOrd="0" parTransId="{088CE32F-E318-4D72-A59C-9E5B039BD22E}" sibTransId="{5FD52B37-6C57-4EE5-A73D-FF2712114117}"/>
    <dgm:cxn modelId="{E8D29AE5-57A2-420D-85F2-469A7D30ED66}" type="presOf" srcId="{265CBBE0-53EE-4A28-9432-C849AB55D0B2}" destId="{0EB16D7C-73C2-4F09-94EA-AF755169F783}" srcOrd="0" destOrd="0" presId="urn:microsoft.com/office/officeart/2005/8/layout/radial5"/>
    <dgm:cxn modelId="{0FC73290-786C-4010-AF68-475F8064D680}" type="presOf" srcId="{E0B5A329-8658-4578-A033-55DC6BDC8480}" destId="{0E793290-7DFD-430B-BEEF-F4473ED785D9}" srcOrd="0" destOrd="0" presId="urn:microsoft.com/office/officeart/2005/8/layout/radial5"/>
    <dgm:cxn modelId="{206AAFAF-8495-444B-AEA4-817FEF63D5FD}" srcId="{0C916853-DAB2-42E7-A7F3-24F3C928BF51}" destId="{DA74A1E2-3DE4-4224-8966-3E6F76AB5206}" srcOrd="3" destOrd="0" parTransId="{A40E00B4-3A9F-4F79-A7A2-85FBBF7FB725}" sibTransId="{5BD3AA03-ADBE-463D-9587-800F3322451A}"/>
    <dgm:cxn modelId="{0A99A428-8EE4-4D8C-858D-79EF6EE72AB6}" type="presParOf" srcId="{5EF46F6C-BF92-4002-BE98-E2676FCA32E9}" destId="{7C17ACF9-8796-4875-A6CE-FDD483D58F64}" srcOrd="0" destOrd="0" presId="urn:microsoft.com/office/officeart/2005/8/layout/radial5"/>
    <dgm:cxn modelId="{F7E31888-2452-4911-BAA0-FD7A2F631C6A}" type="presParOf" srcId="{5EF46F6C-BF92-4002-BE98-E2676FCA32E9}" destId="{0EB16D7C-73C2-4F09-94EA-AF755169F783}" srcOrd="1" destOrd="0" presId="urn:microsoft.com/office/officeart/2005/8/layout/radial5"/>
    <dgm:cxn modelId="{A1953F0D-D590-487E-B26D-4FB8CE506ECF}" type="presParOf" srcId="{0EB16D7C-73C2-4F09-94EA-AF755169F783}" destId="{93DF0DE4-627E-479B-858C-7196821C5DDD}" srcOrd="0" destOrd="0" presId="urn:microsoft.com/office/officeart/2005/8/layout/radial5"/>
    <dgm:cxn modelId="{7CCA5496-FD31-4BC0-A7C5-69D19A7CA115}" type="presParOf" srcId="{5EF46F6C-BF92-4002-BE98-E2676FCA32E9}" destId="{0E793290-7DFD-430B-BEEF-F4473ED785D9}" srcOrd="2" destOrd="0" presId="urn:microsoft.com/office/officeart/2005/8/layout/radial5"/>
    <dgm:cxn modelId="{8CA7A0FB-E053-4F0B-897E-61E7DD1A2D85}" type="presParOf" srcId="{5EF46F6C-BF92-4002-BE98-E2676FCA32E9}" destId="{B9EDCF02-08DB-4512-B9B6-80725E6771D9}" srcOrd="3" destOrd="0" presId="urn:microsoft.com/office/officeart/2005/8/layout/radial5"/>
    <dgm:cxn modelId="{8CB9BBC8-4A39-4834-A982-D45C1E700A67}" type="presParOf" srcId="{B9EDCF02-08DB-4512-B9B6-80725E6771D9}" destId="{23333F79-B5DD-41CD-BFA0-04722E27D2FE}" srcOrd="0" destOrd="0" presId="urn:microsoft.com/office/officeart/2005/8/layout/radial5"/>
    <dgm:cxn modelId="{E5108FF5-4008-498A-A016-28114108C3D5}" type="presParOf" srcId="{5EF46F6C-BF92-4002-BE98-E2676FCA32E9}" destId="{64300E4B-FCD9-4352-8A6D-C59C87493188}" srcOrd="4" destOrd="0" presId="urn:microsoft.com/office/officeart/2005/8/layout/radial5"/>
    <dgm:cxn modelId="{F5701637-D35A-4896-888C-DC121507F81C}" type="presParOf" srcId="{5EF46F6C-BF92-4002-BE98-E2676FCA32E9}" destId="{091E9C19-4C4C-49B4-A83E-87F7CB86BE9D}" srcOrd="5" destOrd="0" presId="urn:microsoft.com/office/officeart/2005/8/layout/radial5"/>
    <dgm:cxn modelId="{72BF352F-47C0-467E-BFDB-16CBBA172DD9}" type="presParOf" srcId="{091E9C19-4C4C-49B4-A83E-87F7CB86BE9D}" destId="{FE6ADF3D-C2AB-4D56-87D4-786053F51596}" srcOrd="0" destOrd="0" presId="urn:microsoft.com/office/officeart/2005/8/layout/radial5"/>
    <dgm:cxn modelId="{255A93AD-16D8-459A-8313-E95EAF599894}" type="presParOf" srcId="{5EF46F6C-BF92-4002-BE98-E2676FCA32E9}" destId="{565D9C29-16CC-4966-BBAE-B978CA4B46F2}" srcOrd="6" destOrd="0" presId="urn:microsoft.com/office/officeart/2005/8/layout/radial5"/>
    <dgm:cxn modelId="{73817906-4FF6-4658-8EBB-7AFEB07BEB7D}" type="presParOf" srcId="{5EF46F6C-BF92-4002-BE98-E2676FCA32E9}" destId="{15B86BC1-42C2-4C41-AB8F-06F64E7AE9E2}" srcOrd="7" destOrd="0" presId="urn:microsoft.com/office/officeart/2005/8/layout/radial5"/>
    <dgm:cxn modelId="{2A646DCB-B71C-4912-9853-4F9573B428D4}" type="presParOf" srcId="{15B86BC1-42C2-4C41-AB8F-06F64E7AE9E2}" destId="{AE1B9A2E-6DD1-4496-BA3C-DBBCF866BFF5}" srcOrd="0" destOrd="0" presId="urn:microsoft.com/office/officeart/2005/8/layout/radial5"/>
    <dgm:cxn modelId="{DF51CE74-B12C-4E15-8B6B-BB521FDABBB5}" type="presParOf" srcId="{5EF46F6C-BF92-4002-BE98-E2676FCA32E9}" destId="{6B9A6220-E486-4E43-AA94-4003E515C621}" srcOrd="8" destOrd="0" presId="urn:microsoft.com/office/officeart/2005/8/layout/radial5"/>
    <dgm:cxn modelId="{8B6D8052-8EDD-4267-8ABD-B41AFE6EC084}" type="presParOf" srcId="{5EF46F6C-BF92-4002-BE98-E2676FCA32E9}" destId="{9FCFD23F-83ED-43BB-A752-A6CE5333921F}" srcOrd="9" destOrd="0" presId="urn:microsoft.com/office/officeart/2005/8/layout/radial5"/>
    <dgm:cxn modelId="{1E0D96B7-9972-450A-B786-5B48A07895A4}" type="presParOf" srcId="{9FCFD23F-83ED-43BB-A752-A6CE5333921F}" destId="{C10B73DF-4002-4C20-A010-485E22FD7C90}" srcOrd="0" destOrd="0" presId="urn:microsoft.com/office/officeart/2005/8/layout/radial5"/>
    <dgm:cxn modelId="{266660AE-64F6-4B28-ADEB-E657F2666AE9}" type="presParOf" srcId="{5EF46F6C-BF92-4002-BE98-E2676FCA32E9}" destId="{8B4B68C5-FE6A-40EB-82A7-688FBC29D638}" srcOrd="10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2CCB-6C5D-4C8B-BEA6-A4CDCF107CB5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4E433-7F01-408D-A523-929CBF5A6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6720-6185-47FC-962A-7E10D0754F22}" type="datetimeFigureOut">
              <a:rPr lang="en-US" smtClean="0"/>
              <a:pPr/>
              <a:t>2020-07-24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</p:sldLayoutIdLst>
  <p:transition spd="slow">
    <p:newsflash/>
    <p:sndAc>
      <p:stSnd>
        <p:snd r:embed="rId31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708F18-C4B7-4DD6-B438-0AF38292B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13941" y="1066458"/>
            <a:ext cx="60580" cy="3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301862" y="297965"/>
            <a:ext cx="6540277" cy="752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Opera Snapshot_2020-07-14_011514_www.google.com.png"/>
          <p:cNvPicPr>
            <a:picLocks noChangeAspect="1"/>
          </p:cNvPicPr>
          <p:nvPr/>
        </p:nvPicPr>
        <p:blipFill>
          <a:blip r:embed="rId4"/>
          <a:srcRect t="2668"/>
          <a:stretch>
            <a:fillRect/>
          </a:stretch>
        </p:blipFill>
        <p:spPr>
          <a:xfrm>
            <a:off x="228600" y="1409700"/>
            <a:ext cx="8096825" cy="3302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5-Point Star 5"/>
          <p:cNvSpPr/>
          <p:nvPr/>
        </p:nvSpPr>
        <p:spPr>
          <a:xfrm>
            <a:off x="1382874" y="448849"/>
            <a:ext cx="350729" cy="396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375324" y="417535"/>
            <a:ext cx="290604" cy="3862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5715000"/>
            <a:ext cx="25908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46436"/>
      </p:ext>
    </p:extLst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66700"/>
            <a:ext cx="8534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6863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কবুতরের পায়ে বেঁধেও চিঠি পাঠানো হতো।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13\Desktop\Jesmin Sultana\7501312850_43fef7d887_m.jpg"/>
          <p:cNvPicPr>
            <a:picLocks noChangeAspect="1" noChangeArrowheads="1"/>
          </p:cNvPicPr>
          <p:nvPr/>
        </p:nvPicPr>
        <p:blipFill>
          <a:blip r:embed="rId3"/>
          <a:srcRect l="3175" t="7804" r="4762" b="4398"/>
          <a:stretch>
            <a:fillRect/>
          </a:stretch>
        </p:blipFill>
        <p:spPr bwMode="auto">
          <a:xfrm>
            <a:off x="609600" y="1271751"/>
            <a:ext cx="3124200" cy="242394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38481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জল পথে নৌকা ব্যবহার করত।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4"/>
          <a:srcRect b="3887"/>
          <a:stretch>
            <a:fillRect/>
          </a:stretch>
        </p:blipFill>
        <p:spPr>
          <a:xfrm>
            <a:off x="4987074" y="1943100"/>
            <a:ext cx="3090126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5524500"/>
            <a:ext cx="12192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6700"/>
            <a:ext cx="7924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তোমরা কি কখনো ঢোল বা বাজনা বাজিয়ে কোনো কিছু ঘোষণা  করতে শুনেছ?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762500"/>
            <a:ext cx="7162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এখনো ঢোল বাজিয়ে মানুষকে তথ্য জানানো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55271"/>
            <a:ext cx="3962400" cy="3254829"/>
          </a:xfrm>
          <a:prstGeom prst="roundRect">
            <a:avLst/>
          </a:prstGeom>
          <a:noFill/>
          <a:ln w="9525">
            <a:solidFill>
              <a:srgbClr val="942C45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3886200" y="5524500"/>
            <a:ext cx="15240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488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টেলিফোনের মাধ্যমে দূরের মানুষের সাথে সরাসরি কথা বলা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PTI_DNJ\Desktop\ARIF-3rd\Picture\Picture\j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81100"/>
            <a:ext cx="44958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5600700"/>
            <a:ext cx="9144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838700"/>
            <a:ext cx="7620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সাহায্যে দূরের মানুষের সাথে তথ্য বিনিময়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ti\Pictures\Mobile-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85900"/>
            <a:ext cx="1524788" cy="2497280"/>
          </a:xfrm>
          <a:prstGeom prst="rect">
            <a:avLst/>
          </a:prstGeom>
          <a:noFill/>
        </p:spPr>
      </p:pic>
      <p:pic>
        <p:nvPicPr>
          <p:cNvPr id="7" name="Picture 6" descr="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952500"/>
            <a:ext cx="3428999" cy="3352800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5"/>
          <a:srcRect l="26556" r="23651"/>
          <a:stretch>
            <a:fillRect/>
          </a:stretch>
        </p:blipFill>
        <p:spPr>
          <a:xfrm>
            <a:off x="4114800" y="1866900"/>
            <a:ext cx="9144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381500"/>
            <a:ext cx="6629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উপরের ছবিটি তোমরা সবাই চেন।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600700"/>
            <a:ext cx="14478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076700"/>
            <a:ext cx="6400800" cy="107721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জনসভা, ওয়াজ মাহফিল ও পূজার খবর মাইকে জানানো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Administrator\Desktop\ARIF-3rd\Picture\Picture\createthumb.ashx.jpg"/>
          <p:cNvPicPr>
            <a:picLocks noChangeAspect="1" noChangeArrowheads="1"/>
          </p:cNvPicPr>
          <p:nvPr/>
        </p:nvPicPr>
        <p:blipFill>
          <a:blip r:embed="rId3" cstate="print"/>
          <a:srcRect l="49074" t="-5797" r="926" b="11594"/>
          <a:stretch>
            <a:fillRect/>
          </a:stretch>
        </p:blipFill>
        <p:spPr bwMode="auto">
          <a:xfrm>
            <a:off x="381000" y="1104900"/>
            <a:ext cx="3505200" cy="2743200"/>
          </a:xfrm>
          <a:prstGeom prst="rect">
            <a:avLst/>
          </a:prstGeom>
          <a:noFill/>
        </p:spPr>
      </p:pic>
      <p:pic>
        <p:nvPicPr>
          <p:cNvPr id="4" name="Picture 2" descr="C:\Users\ATAUR RAHMAN\Desktop\jonosov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67200" y="1104900"/>
            <a:ext cx="4038600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TAUR\Desktop\New folder (2)\IMG_20161123_093033.jpg"/>
          <p:cNvPicPr>
            <a:picLocks noChangeAspect="1" noChangeArrowheads="1"/>
          </p:cNvPicPr>
          <p:nvPr/>
        </p:nvPicPr>
        <p:blipFill>
          <a:blip r:embed="rId3"/>
          <a:srcRect l="50736" t="22021" r="18590" b="64883"/>
          <a:stretch>
            <a:fillRect/>
          </a:stretch>
        </p:blipFill>
        <p:spPr bwMode="auto">
          <a:xfrm>
            <a:off x="3048000" y="876300"/>
            <a:ext cx="3156650" cy="1796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2667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একটা “সহজ টেলিফোন” বানাই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ATAUR\Desktop\New folder (2)\IMG_20161123_125325.jpg"/>
          <p:cNvPicPr>
            <a:picLocks noChangeAspect="1" noChangeArrowheads="1"/>
          </p:cNvPicPr>
          <p:nvPr/>
        </p:nvPicPr>
        <p:blipFill>
          <a:blip r:embed="rId4" cstate="print"/>
          <a:srcRect t="27333" r="54545" b="24667"/>
          <a:stretch>
            <a:fillRect/>
          </a:stretch>
        </p:blipFill>
        <p:spPr bwMode="auto">
          <a:xfrm>
            <a:off x="304800" y="3378708"/>
            <a:ext cx="1524000" cy="2145792"/>
          </a:xfrm>
          <a:prstGeom prst="rect">
            <a:avLst/>
          </a:prstGeom>
          <a:noFill/>
        </p:spPr>
      </p:pic>
      <p:pic>
        <p:nvPicPr>
          <p:cNvPr id="6" name="Picture 4" descr="C:\Users\ATAUR\Desktop\New folder (2)\IMG_20161123_125325.jpg"/>
          <p:cNvPicPr>
            <a:picLocks noChangeAspect="1" noChangeArrowheads="1"/>
          </p:cNvPicPr>
          <p:nvPr/>
        </p:nvPicPr>
        <p:blipFill>
          <a:blip r:embed="rId4" cstate="print"/>
          <a:srcRect l="50000" t="27333" b="24667"/>
          <a:stretch>
            <a:fillRect/>
          </a:stretch>
        </p:blipFill>
        <p:spPr bwMode="auto">
          <a:xfrm>
            <a:off x="7162800" y="3378708"/>
            <a:ext cx="1676400" cy="2145792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564578" y="1435116"/>
            <a:ext cx="1797622" cy="1193784"/>
          </a:xfrm>
          <a:custGeom>
            <a:avLst/>
            <a:gdLst>
              <a:gd name="connsiteX0" fmla="*/ 636607 w 1797622"/>
              <a:gd name="connsiteY0" fmla="*/ 371982 h 1193784"/>
              <a:gd name="connsiteX1" fmla="*/ 567159 w 1797622"/>
              <a:gd name="connsiteY1" fmla="*/ 383556 h 1193784"/>
              <a:gd name="connsiteX2" fmla="*/ 532435 w 1797622"/>
              <a:gd name="connsiteY2" fmla="*/ 395131 h 1193784"/>
              <a:gd name="connsiteX3" fmla="*/ 520861 w 1797622"/>
              <a:gd name="connsiteY3" fmla="*/ 429855 h 1193784"/>
              <a:gd name="connsiteX4" fmla="*/ 532435 w 1797622"/>
              <a:gd name="connsiteY4" fmla="*/ 522453 h 1193784"/>
              <a:gd name="connsiteX5" fmla="*/ 590309 w 1797622"/>
              <a:gd name="connsiteY5" fmla="*/ 568751 h 1193784"/>
              <a:gd name="connsiteX6" fmla="*/ 810228 w 1797622"/>
              <a:gd name="connsiteY6" fmla="*/ 557177 h 1193784"/>
              <a:gd name="connsiteX7" fmla="*/ 833377 w 1797622"/>
              <a:gd name="connsiteY7" fmla="*/ 522453 h 1193784"/>
              <a:gd name="connsiteX8" fmla="*/ 798653 w 1797622"/>
              <a:gd name="connsiteY8" fmla="*/ 279384 h 1193784"/>
              <a:gd name="connsiteX9" fmla="*/ 763929 w 1797622"/>
              <a:gd name="connsiteY9" fmla="*/ 256235 h 1193784"/>
              <a:gd name="connsiteX10" fmla="*/ 694481 w 1797622"/>
              <a:gd name="connsiteY10" fmla="*/ 233086 h 1193784"/>
              <a:gd name="connsiteX11" fmla="*/ 555585 w 1797622"/>
              <a:gd name="connsiteY11" fmla="*/ 244660 h 1193784"/>
              <a:gd name="connsiteX12" fmla="*/ 358815 w 1797622"/>
              <a:gd name="connsiteY12" fmla="*/ 267810 h 1193784"/>
              <a:gd name="connsiteX13" fmla="*/ 324091 w 1797622"/>
              <a:gd name="connsiteY13" fmla="*/ 279384 h 1193784"/>
              <a:gd name="connsiteX14" fmla="*/ 300942 w 1797622"/>
              <a:gd name="connsiteY14" fmla="*/ 314108 h 1193784"/>
              <a:gd name="connsiteX15" fmla="*/ 277792 w 1797622"/>
              <a:gd name="connsiteY15" fmla="*/ 337258 h 1193784"/>
              <a:gd name="connsiteX16" fmla="*/ 243068 w 1797622"/>
              <a:gd name="connsiteY16" fmla="*/ 418280 h 1193784"/>
              <a:gd name="connsiteX17" fmla="*/ 231493 w 1797622"/>
              <a:gd name="connsiteY17" fmla="*/ 453005 h 1193784"/>
              <a:gd name="connsiteX18" fmla="*/ 254643 w 1797622"/>
              <a:gd name="connsiteY18" fmla="*/ 557177 h 1193784"/>
              <a:gd name="connsiteX19" fmla="*/ 289367 w 1797622"/>
              <a:gd name="connsiteY19" fmla="*/ 603475 h 1193784"/>
              <a:gd name="connsiteX20" fmla="*/ 335666 w 1797622"/>
              <a:gd name="connsiteY20" fmla="*/ 649774 h 1193784"/>
              <a:gd name="connsiteX21" fmla="*/ 370390 w 1797622"/>
              <a:gd name="connsiteY21" fmla="*/ 684498 h 1193784"/>
              <a:gd name="connsiteX22" fmla="*/ 405114 w 1797622"/>
              <a:gd name="connsiteY22" fmla="*/ 696073 h 1193784"/>
              <a:gd name="connsiteX23" fmla="*/ 486136 w 1797622"/>
              <a:gd name="connsiteY23" fmla="*/ 753946 h 1193784"/>
              <a:gd name="connsiteX24" fmla="*/ 532435 w 1797622"/>
              <a:gd name="connsiteY24" fmla="*/ 777096 h 1193784"/>
              <a:gd name="connsiteX25" fmla="*/ 567159 w 1797622"/>
              <a:gd name="connsiteY25" fmla="*/ 800245 h 1193784"/>
              <a:gd name="connsiteX26" fmla="*/ 671331 w 1797622"/>
              <a:gd name="connsiteY26" fmla="*/ 823394 h 1193784"/>
              <a:gd name="connsiteX27" fmla="*/ 925974 w 1797622"/>
              <a:gd name="connsiteY27" fmla="*/ 811820 h 1193784"/>
              <a:gd name="connsiteX28" fmla="*/ 949124 w 1797622"/>
              <a:gd name="connsiteY28" fmla="*/ 788670 h 1193784"/>
              <a:gd name="connsiteX29" fmla="*/ 1018572 w 1797622"/>
              <a:gd name="connsiteY29" fmla="*/ 765521 h 1193784"/>
              <a:gd name="connsiteX30" fmla="*/ 1064871 w 1797622"/>
              <a:gd name="connsiteY30" fmla="*/ 742372 h 1193784"/>
              <a:gd name="connsiteX31" fmla="*/ 1134319 w 1797622"/>
              <a:gd name="connsiteY31" fmla="*/ 684498 h 1193784"/>
              <a:gd name="connsiteX32" fmla="*/ 1169043 w 1797622"/>
              <a:gd name="connsiteY32" fmla="*/ 672924 h 1193784"/>
              <a:gd name="connsiteX33" fmla="*/ 1215342 w 1797622"/>
              <a:gd name="connsiteY33" fmla="*/ 626625 h 1193784"/>
              <a:gd name="connsiteX34" fmla="*/ 1238491 w 1797622"/>
              <a:gd name="connsiteY34" fmla="*/ 603475 h 1193784"/>
              <a:gd name="connsiteX35" fmla="*/ 1261640 w 1797622"/>
              <a:gd name="connsiteY35" fmla="*/ 557177 h 1193784"/>
              <a:gd name="connsiteX36" fmla="*/ 1284790 w 1797622"/>
              <a:gd name="connsiteY36" fmla="*/ 464579 h 1193784"/>
              <a:gd name="connsiteX37" fmla="*/ 1307939 w 1797622"/>
              <a:gd name="connsiteY37" fmla="*/ 383556 h 1193784"/>
              <a:gd name="connsiteX38" fmla="*/ 1296364 w 1797622"/>
              <a:gd name="connsiteY38" fmla="*/ 267810 h 1193784"/>
              <a:gd name="connsiteX39" fmla="*/ 1284790 w 1797622"/>
              <a:gd name="connsiteY39" fmla="*/ 233086 h 1193784"/>
              <a:gd name="connsiteX40" fmla="*/ 1226916 w 1797622"/>
              <a:gd name="connsiteY40" fmla="*/ 175212 h 1193784"/>
              <a:gd name="connsiteX41" fmla="*/ 1157468 w 1797622"/>
              <a:gd name="connsiteY41" fmla="*/ 117339 h 1193784"/>
              <a:gd name="connsiteX42" fmla="*/ 1076445 w 1797622"/>
              <a:gd name="connsiteY42" fmla="*/ 71040 h 1193784"/>
              <a:gd name="connsiteX43" fmla="*/ 1041721 w 1797622"/>
              <a:gd name="connsiteY43" fmla="*/ 47891 h 1193784"/>
              <a:gd name="connsiteX44" fmla="*/ 1006997 w 1797622"/>
              <a:gd name="connsiteY44" fmla="*/ 36316 h 1193784"/>
              <a:gd name="connsiteX45" fmla="*/ 914400 w 1797622"/>
              <a:gd name="connsiteY45" fmla="*/ 1592 h 1193784"/>
              <a:gd name="connsiteX46" fmla="*/ 347240 w 1797622"/>
              <a:gd name="connsiteY46" fmla="*/ 13167 h 1193784"/>
              <a:gd name="connsiteX47" fmla="*/ 243068 w 1797622"/>
              <a:gd name="connsiteY47" fmla="*/ 36316 h 1193784"/>
              <a:gd name="connsiteX48" fmla="*/ 208344 w 1797622"/>
              <a:gd name="connsiteY48" fmla="*/ 59465 h 1193784"/>
              <a:gd name="connsiteX49" fmla="*/ 162045 w 1797622"/>
              <a:gd name="connsiteY49" fmla="*/ 94189 h 1193784"/>
              <a:gd name="connsiteX50" fmla="*/ 104172 w 1797622"/>
              <a:gd name="connsiteY50" fmla="*/ 105764 h 1193784"/>
              <a:gd name="connsiteX51" fmla="*/ 46298 w 1797622"/>
              <a:gd name="connsiteY51" fmla="*/ 152063 h 1193784"/>
              <a:gd name="connsiteX52" fmla="*/ 11574 w 1797622"/>
              <a:gd name="connsiteY52" fmla="*/ 267810 h 1193784"/>
              <a:gd name="connsiteX53" fmla="*/ 0 w 1797622"/>
              <a:gd name="connsiteY53" fmla="*/ 360407 h 1193784"/>
              <a:gd name="connsiteX54" fmla="*/ 23149 w 1797622"/>
              <a:gd name="connsiteY54" fmla="*/ 580326 h 1193784"/>
              <a:gd name="connsiteX55" fmla="*/ 34724 w 1797622"/>
              <a:gd name="connsiteY55" fmla="*/ 638199 h 1193784"/>
              <a:gd name="connsiteX56" fmla="*/ 81023 w 1797622"/>
              <a:gd name="connsiteY56" fmla="*/ 707648 h 1193784"/>
              <a:gd name="connsiteX57" fmla="*/ 138896 w 1797622"/>
              <a:gd name="connsiteY57" fmla="*/ 788670 h 1193784"/>
              <a:gd name="connsiteX58" fmla="*/ 185195 w 1797622"/>
              <a:gd name="connsiteY58" fmla="*/ 834969 h 1193784"/>
              <a:gd name="connsiteX59" fmla="*/ 266217 w 1797622"/>
              <a:gd name="connsiteY59" fmla="*/ 927567 h 1193784"/>
              <a:gd name="connsiteX60" fmla="*/ 335666 w 1797622"/>
              <a:gd name="connsiteY60" fmla="*/ 973865 h 1193784"/>
              <a:gd name="connsiteX61" fmla="*/ 416688 w 1797622"/>
              <a:gd name="connsiteY61" fmla="*/ 1043313 h 1193784"/>
              <a:gd name="connsiteX62" fmla="*/ 486136 w 1797622"/>
              <a:gd name="connsiteY62" fmla="*/ 1089612 h 1193784"/>
              <a:gd name="connsiteX63" fmla="*/ 520861 w 1797622"/>
              <a:gd name="connsiteY63" fmla="*/ 1101187 h 1193784"/>
              <a:gd name="connsiteX64" fmla="*/ 648182 w 1797622"/>
              <a:gd name="connsiteY64" fmla="*/ 1147486 h 1193784"/>
              <a:gd name="connsiteX65" fmla="*/ 717630 w 1797622"/>
              <a:gd name="connsiteY65" fmla="*/ 1170635 h 1193784"/>
              <a:gd name="connsiteX66" fmla="*/ 752354 w 1797622"/>
              <a:gd name="connsiteY66" fmla="*/ 1182210 h 1193784"/>
              <a:gd name="connsiteX67" fmla="*/ 868101 w 1797622"/>
              <a:gd name="connsiteY67" fmla="*/ 1193784 h 1193784"/>
              <a:gd name="connsiteX68" fmla="*/ 1192192 w 1797622"/>
              <a:gd name="connsiteY68" fmla="*/ 1182210 h 1193784"/>
              <a:gd name="connsiteX69" fmla="*/ 1261640 w 1797622"/>
              <a:gd name="connsiteY69" fmla="*/ 1170635 h 1193784"/>
              <a:gd name="connsiteX70" fmla="*/ 1365812 w 1797622"/>
              <a:gd name="connsiteY70" fmla="*/ 1147486 h 1193784"/>
              <a:gd name="connsiteX71" fmla="*/ 1435261 w 1797622"/>
              <a:gd name="connsiteY71" fmla="*/ 1124336 h 1193784"/>
              <a:gd name="connsiteX72" fmla="*/ 1493134 w 1797622"/>
              <a:gd name="connsiteY72" fmla="*/ 1112762 h 1193784"/>
              <a:gd name="connsiteX73" fmla="*/ 1516283 w 1797622"/>
              <a:gd name="connsiteY73" fmla="*/ 1089612 h 1193784"/>
              <a:gd name="connsiteX74" fmla="*/ 1585731 w 1797622"/>
              <a:gd name="connsiteY74" fmla="*/ 1066463 h 1193784"/>
              <a:gd name="connsiteX75" fmla="*/ 1620455 w 1797622"/>
              <a:gd name="connsiteY75" fmla="*/ 1008589 h 1193784"/>
              <a:gd name="connsiteX76" fmla="*/ 1689904 w 1797622"/>
              <a:gd name="connsiteY76" fmla="*/ 904417 h 1193784"/>
              <a:gd name="connsiteX77" fmla="*/ 1713053 w 1797622"/>
              <a:gd name="connsiteY77" fmla="*/ 869693 h 1193784"/>
              <a:gd name="connsiteX78" fmla="*/ 1759352 w 1797622"/>
              <a:gd name="connsiteY78" fmla="*/ 788670 h 1193784"/>
              <a:gd name="connsiteX79" fmla="*/ 1770926 w 1797622"/>
              <a:gd name="connsiteY79" fmla="*/ 707648 h 1193784"/>
              <a:gd name="connsiteX80" fmla="*/ 1794076 w 1797622"/>
              <a:gd name="connsiteY80" fmla="*/ 672924 h 1193784"/>
              <a:gd name="connsiteX81" fmla="*/ 1782501 w 1797622"/>
              <a:gd name="connsiteY81" fmla="*/ 279384 h 1193784"/>
              <a:gd name="connsiteX82" fmla="*/ 1747777 w 1797622"/>
              <a:gd name="connsiteY82" fmla="*/ 244660 h 1193784"/>
              <a:gd name="connsiteX83" fmla="*/ 1655180 w 1797622"/>
              <a:gd name="connsiteY83" fmla="*/ 175212 h 1193784"/>
              <a:gd name="connsiteX84" fmla="*/ 1632030 w 1797622"/>
              <a:gd name="connsiteY84" fmla="*/ 152063 h 1193784"/>
              <a:gd name="connsiteX85" fmla="*/ 1597306 w 1797622"/>
              <a:gd name="connsiteY85" fmla="*/ 140488 h 1193784"/>
              <a:gd name="connsiteX86" fmla="*/ 1435261 w 1797622"/>
              <a:gd name="connsiteY86" fmla="*/ 117339 h 119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797622" h="1193784">
                <a:moveTo>
                  <a:pt x="636607" y="371982"/>
                </a:moveTo>
                <a:cubicBezTo>
                  <a:pt x="613458" y="375840"/>
                  <a:pt x="590069" y="378465"/>
                  <a:pt x="567159" y="383556"/>
                </a:cubicBezTo>
                <a:cubicBezTo>
                  <a:pt x="555249" y="386203"/>
                  <a:pt x="541062" y="386504"/>
                  <a:pt x="532435" y="395131"/>
                </a:cubicBezTo>
                <a:cubicBezTo>
                  <a:pt x="523808" y="403758"/>
                  <a:pt x="524719" y="418280"/>
                  <a:pt x="520861" y="429855"/>
                </a:cubicBezTo>
                <a:cubicBezTo>
                  <a:pt x="524719" y="460721"/>
                  <a:pt x="523497" y="492659"/>
                  <a:pt x="532435" y="522453"/>
                </a:cubicBezTo>
                <a:cubicBezTo>
                  <a:pt x="536558" y="536196"/>
                  <a:pt x="583299" y="564078"/>
                  <a:pt x="590309" y="568751"/>
                </a:cubicBezTo>
                <a:cubicBezTo>
                  <a:pt x="663615" y="564893"/>
                  <a:pt x="738117" y="570912"/>
                  <a:pt x="810228" y="557177"/>
                </a:cubicBezTo>
                <a:cubicBezTo>
                  <a:pt x="823893" y="554574"/>
                  <a:pt x="832682" y="536347"/>
                  <a:pt x="833377" y="522453"/>
                </a:cubicBezTo>
                <a:cubicBezTo>
                  <a:pt x="835210" y="485799"/>
                  <a:pt x="847398" y="337878"/>
                  <a:pt x="798653" y="279384"/>
                </a:cubicBezTo>
                <a:cubicBezTo>
                  <a:pt x="789747" y="268697"/>
                  <a:pt x="776641" y="261885"/>
                  <a:pt x="763929" y="256235"/>
                </a:cubicBezTo>
                <a:cubicBezTo>
                  <a:pt x="741631" y="246325"/>
                  <a:pt x="694481" y="233086"/>
                  <a:pt x="694481" y="233086"/>
                </a:cubicBezTo>
                <a:lnTo>
                  <a:pt x="555585" y="244660"/>
                </a:lnTo>
                <a:cubicBezTo>
                  <a:pt x="492547" y="250663"/>
                  <a:pt x="421932" y="259920"/>
                  <a:pt x="358815" y="267810"/>
                </a:cubicBezTo>
                <a:cubicBezTo>
                  <a:pt x="347240" y="271668"/>
                  <a:pt x="333618" y="271762"/>
                  <a:pt x="324091" y="279384"/>
                </a:cubicBezTo>
                <a:cubicBezTo>
                  <a:pt x="313228" y="288074"/>
                  <a:pt x="309632" y="303245"/>
                  <a:pt x="300942" y="314108"/>
                </a:cubicBezTo>
                <a:cubicBezTo>
                  <a:pt x="294125" y="322630"/>
                  <a:pt x="285509" y="329541"/>
                  <a:pt x="277792" y="337258"/>
                </a:cubicBezTo>
                <a:cubicBezTo>
                  <a:pt x="250645" y="418696"/>
                  <a:pt x="285979" y="318155"/>
                  <a:pt x="243068" y="418280"/>
                </a:cubicBezTo>
                <a:cubicBezTo>
                  <a:pt x="238262" y="429495"/>
                  <a:pt x="235351" y="441430"/>
                  <a:pt x="231493" y="453005"/>
                </a:cubicBezTo>
                <a:cubicBezTo>
                  <a:pt x="239210" y="487729"/>
                  <a:pt x="241874" y="523977"/>
                  <a:pt x="254643" y="557177"/>
                </a:cubicBezTo>
                <a:cubicBezTo>
                  <a:pt x="261568" y="575182"/>
                  <a:pt x="276664" y="588957"/>
                  <a:pt x="289367" y="603475"/>
                </a:cubicBezTo>
                <a:cubicBezTo>
                  <a:pt x="303739" y="619900"/>
                  <a:pt x="320233" y="634341"/>
                  <a:pt x="335666" y="649774"/>
                </a:cubicBezTo>
                <a:cubicBezTo>
                  <a:pt x="347241" y="661349"/>
                  <a:pt x="354861" y="679322"/>
                  <a:pt x="370390" y="684498"/>
                </a:cubicBezTo>
                <a:lnTo>
                  <a:pt x="405114" y="696073"/>
                </a:lnTo>
                <a:cubicBezTo>
                  <a:pt x="424994" y="710983"/>
                  <a:pt x="462436" y="740403"/>
                  <a:pt x="486136" y="753946"/>
                </a:cubicBezTo>
                <a:cubicBezTo>
                  <a:pt x="501117" y="762507"/>
                  <a:pt x="517454" y="768535"/>
                  <a:pt x="532435" y="777096"/>
                </a:cubicBezTo>
                <a:cubicBezTo>
                  <a:pt x="544513" y="783998"/>
                  <a:pt x="554717" y="794024"/>
                  <a:pt x="567159" y="800245"/>
                </a:cubicBezTo>
                <a:cubicBezTo>
                  <a:pt x="595656" y="814493"/>
                  <a:pt x="644653" y="818948"/>
                  <a:pt x="671331" y="823394"/>
                </a:cubicBezTo>
                <a:cubicBezTo>
                  <a:pt x="756212" y="819536"/>
                  <a:pt x="841662" y="822359"/>
                  <a:pt x="925974" y="811820"/>
                </a:cubicBezTo>
                <a:cubicBezTo>
                  <a:pt x="936803" y="810466"/>
                  <a:pt x="939363" y="793550"/>
                  <a:pt x="949124" y="788670"/>
                </a:cubicBezTo>
                <a:cubicBezTo>
                  <a:pt x="970949" y="777757"/>
                  <a:pt x="996747" y="776433"/>
                  <a:pt x="1018572" y="765521"/>
                </a:cubicBezTo>
                <a:lnTo>
                  <a:pt x="1064871" y="742372"/>
                </a:lnTo>
                <a:cubicBezTo>
                  <a:pt x="1088691" y="718551"/>
                  <a:pt x="1102216" y="702842"/>
                  <a:pt x="1134319" y="684498"/>
                </a:cubicBezTo>
                <a:cubicBezTo>
                  <a:pt x="1144912" y="678445"/>
                  <a:pt x="1157468" y="676782"/>
                  <a:pt x="1169043" y="672924"/>
                </a:cubicBezTo>
                <a:lnTo>
                  <a:pt x="1215342" y="626625"/>
                </a:lnTo>
                <a:cubicBezTo>
                  <a:pt x="1223058" y="618908"/>
                  <a:pt x="1233611" y="613236"/>
                  <a:pt x="1238491" y="603475"/>
                </a:cubicBezTo>
                <a:cubicBezTo>
                  <a:pt x="1246207" y="588042"/>
                  <a:pt x="1256184" y="573546"/>
                  <a:pt x="1261640" y="557177"/>
                </a:cubicBezTo>
                <a:cubicBezTo>
                  <a:pt x="1271701" y="526994"/>
                  <a:pt x="1277074" y="495445"/>
                  <a:pt x="1284790" y="464579"/>
                </a:cubicBezTo>
                <a:cubicBezTo>
                  <a:pt x="1299326" y="406433"/>
                  <a:pt x="1291331" y="433379"/>
                  <a:pt x="1307939" y="383556"/>
                </a:cubicBezTo>
                <a:cubicBezTo>
                  <a:pt x="1304081" y="344974"/>
                  <a:pt x="1302260" y="306134"/>
                  <a:pt x="1296364" y="267810"/>
                </a:cubicBezTo>
                <a:cubicBezTo>
                  <a:pt x="1294509" y="255751"/>
                  <a:pt x="1292110" y="242847"/>
                  <a:pt x="1284790" y="233086"/>
                </a:cubicBezTo>
                <a:cubicBezTo>
                  <a:pt x="1268421" y="211260"/>
                  <a:pt x="1246207" y="194503"/>
                  <a:pt x="1226916" y="175212"/>
                </a:cubicBezTo>
                <a:cubicBezTo>
                  <a:pt x="1182355" y="130651"/>
                  <a:pt x="1205812" y="149568"/>
                  <a:pt x="1157468" y="117339"/>
                </a:cubicBezTo>
                <a:cubicBezTo>
                  <a:pt x="1115541" y="54447"/>
                  <a:pt x="1159084" y="102029"/>
                  <a:pt x="1076445" y="71040"/>
                </a:cubicBezTo>
                <a:cubicBezTo>
                  <a:pt x="1063420" y="66156"/>
                  <a:pt x="1054163" y="54112"/>
                  <a:pt x="1041721" y="47891"/>
                </a:cubicBezTo>
                <a:cubicBezTo>
                  <a:pt x="1030808" y="42435"/>
                  <a:pt x="1018211" y="41122"/>
                  <a:pt x="1006997" y="36316"/>
                </a:cubicBezTo>
                <a:cubicBezTo>
                  <a:pt x="922260" y="0"/>
                  <a:pt x="999757" y="22932"/>
                  <a:pt x="914400" y="1592"/>
                </a:cubicBezTo>
                <a:lnTo>
                  <a:pt x="347240" y="13167"/>
                </a:lnTo>
                <a:cubicBezTo>
                  <a:pt x="328059" y="13864"/>
                  <a:pt x="267667" y="24017"/>
                  <a:pt x="243068" y="36316"/>
                </a:cubicBezTo>
                <a:cubicBezTo>
                  <a:pt x="230626" y="42537"/>
                  <a:pt x="219664" y="51379"/>
                  <a:pt x="208344" y="59465"/>
                </a:cubicBezTo>
                <a:cubicBezTo>
                  <a:pt x="192646" y="70678"/>
                  <a:pt x="179674" y="86354"/>
                  <a:pt x="162045" y="94189"/>
                </a:cubicBezTo>
                <a:cubicBezTo>
                  <a:pt x="144068" y="102179"/>
                  <a:pt x="123463" y="101906"/>
                  <a:pt x="104172" y="105764"/>
                </a:cubicBezTo>
                <a:cubicBezTo>
                  <a:pt x="91904" y="113943"/>
                  <a:pt x="54545" y="135569"/>
                  <a:pt x="46298" y="152063"/>
                </a:cubicBezTo>
                <a:cubicBezTo>
                  <a:pt x="32209" y="180240"/>
                  <a:pt x="19881" y="234582"/>
                  <a:pt x="11574" y="267810"/>
                </a:cubicBezTo>
                <a:cubicBezTo>
                  <a:pt x="7716" y="298676"/>
                  <a:pt x="0" y="329301"/>
                  <a:pt x="0" y="360407"/>
                </a:cubicBezTo>
                <a:cubicBezTo>
                  <a:pt x="0" y="539801"/>
                  <a:pt x="971" y="480527"/>
                  <a:pt x="23149" y="580326"/>
                </a:cubicBezTo>
                <a:cubicBezTo>
                  <a:pt x="27417" y="599531"/>
                  <a:pt x="26583" y="620289"/>
                  <a:pt x="34724" y="638199"/>
                </a:cubicBezTo>
                <a:cubicBezTo>
                  <a:pt x="46237" y="663528"/>
                  <a:pt x="65590" y="684498"/>
                  <a:pt x="81023" y="707648"/>
                </a:cubicBezTo>
                <a:cubicBezTo>
                  <a:pt x="98311" y="733580"/>
                  <a:pt x="118793" y="765695"/>
                  <a:pt x="138896" y="788670"/>
                </a:cubicBezTo>
                <a:cubicBezTo>
                  <a:pt x="153268" y="805095"/>
                  <a:pt x="173088" y="816809"/>
                  <a:pt x="185195" y="834969"/>
                </a:cubicBezTo>
                <a:cubicBezTo>
                  <a:pt x="209666" y="871676"/>
                  <a:pt x="225593" y="900485"/>
                  <a:pt x="266217" y="927567"/>
                </a:cubicBezTo>
                <a:cubicBezTo>
                  <a:pt x="289367" y="943000"/>
                  <a:pt x="315993" y="954191"/>
                  <a:pt x="335666" y="973865"/>
                </a:cubicBezTo>
                <a:cubicBezTo>
                  <a:pt x="368464" y="1006665"/>
                  <a:pt x="367994" y="1007899"/>
                  <a:pt x="416688" y="1043313"/>
                </a:cubicBezTo>
                <a:cubicBezTo>
                  <a:pt x="439189" y="1059677"/>
                  <a:pt x="459742" y="1080814"/>
                  <a:pt x="486136" y="1089612"/>
                </a:cubicBezTo>
                <a:lnTo>
                  <a:pt x="520861" y="1101187"/>
                </a:lnTo>
                <a:cubicBezTo>
                  <a:pt x="600970" y="1161270"/>
                  <a:pt x="531112" y="1120470"/>
                  <a:pt x="648182" y="1147486"/>
                </a:cubicBezTo>
                <a:cubicBezTo>
                  <a:pt x="671959" y="1152973"/>
                  <a:pt x="694481" y="1162919"/>
                  <a:pt x="717630" y="1170635"/>
                </a:cubicBezTo>
                <a:cubicBezTo>
                  <a:pt x="729205" y="1174493"/>
                  <a:pt x="740214" y="1180996"/>
                  <a:pt x="752354" y="1182210"/>
                </a:cubicBezTo>
                <a:lnTo>
                  <a:pt x="868101" y="1193784"/>
                </a:lnTo>
                <a:cubicBezTo>
                  <a:pt x="976131" y="1189926"/>
                  <a:pt x="1084279" y="1188558"/>
                  <a:pt x="1192192" y="1182210"/>
                </a:cubicBezTo>
                <a:cubicBezTo>
                  <a:pt x="1215620" y="1180832"/>
                  <a:pt x="1238550" y="1174833"/>
                  <a:pt x="1261640" y="1170635"/>
                </a:cubicBezTo>
                <a:cubicBezTo>
                  <a:pt x="1289590" y="1165553"/>
                  <a:pt x="1337237" y="1156058"/>
                  <a:pt x="1365812" y="1147486"/>
                </a:cubicBezTo>
                <a:cubicBezTo>
                  <a:pt x="1389185" y="1140474"/>
                  <a:pt x="1411333" y="1129121"/>
                  <a:pt x="1435261" y="1124336"/>
                </a:cubicBezTo>
                <a:lnTo>
                  <a:pt x="1493134" y="1112762"/>
                </a:lnTo>
                <a:cubicBezTo>
                  <a:pt x="1500850" y="1105045"/>
                  <a:pt x="1506522" y="1094492"/>
                  <a:pt x="1516283" y="1089612"/>
                </a:cubicBezTo>
                <a:cubicBezTo>
                  <a:pt x="1538108" y="1078699"/>
                  <a:pt x="1585731" y="1066463"/>
                  <a:pt x="1585731" y="1066463"/>
                </a:cubicBezTo>
                <a:cubicBezTo>
                  <a:pt x="1637669" y="1014525"/>
                  <a:pt x="1582890" y="1076206"/>
                  <a:pt x="1620455" y="1008589"/>
                </a:cubicBezTo>
                <a:cubicBezTo>
                  <a:pt x="1620463" y="1008574"/>
                  <a:pt x="1678325" y="921786"/>
                  <a:pt x="1689904" y="904417"/>
                </a:cubicBezTo>
                <a:cubicBezTo>
                  <a:pt x="1697620" y="892842"/>
                  <a:pt x="1706832" y="882135"/>
                  <a:pt x="1713053" y="869693"/>
                </a:cubicBezTo>
                <a:cubicBezTo>
                  <a:pt x="1742423" y="810951"/>
                  <a:pt x="1726631" y="837751"/>
                  <a:pt x="1759352" y="788670"/>
                </a:cubicBezTo>
                <a:cubicBezTo>
                  <a:pt x="1763210" y="761663"/>
                  <a:pt x="1763087" y="733779"/>
                  <a:pt x="1770926" y="707648"/>
                </a:cubicBezTo>
                <a:cubicBezTo>
                  <a:pt x="1774923" y="694324"/>
                  <a:pt x="1793700" y="686830"/>
                  <a:pt x="1794076" y="672924"/>
                </a:cubicBezTo>
                <a:cubicBezTo>
                  <a:pt x="1797622" y="541735"/>
                  <a:pt x="1796607" y="409860"/>
                  <a:pt x="1782501" y="279384"/>
                </a:cubicBezTo>
                <a:cubicBezTo>
                  <a:pt x="1780742" y="263110"/>
                  <a:pt x="1760446" y="255026"/>
                  <a:pt x="1747777" y="244660"/>
                </a:cubicBezTo>
                <a:cubicBezTo>
                  <a:pt x="1717916" y="220228"/>
                  <a:pt x="1682462" y="202493"/>
                  <a:pt x="1655180" y="175212"/>
                </a:cubicBezTo>
                <a:cubicBezTo>
                  <a:pt x="1647463" y="167496"/>
                  <a:pt x="1641388" y="157678"/>
                  <a:pt x="1632030" y="152063"/>
                </a:cubicBezTo>
                <a:cubicBezTo>
                  <a:pt x="1621568" y="145786"/>
                  <a:pt x="1609413" y="142001"/>
                  <a:pt x="1597306" y="140488"/>
                </a:cubicBezTo>
                <a:cubicBezTo>
                  <a:pt x="1432828" y="119928"/>
                  <a:pt x="1483335" y="165413"/>
                  <a:pt x="1435261" y="117339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2791480"/>
            <a:ext cx="5486400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কাগজের তৈরি দুইটি কাপ , সুতা/তার (৫ মিটার 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113193"/>
            <a:ext cx="36576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কাপ দুইটির তলায় মাঝখানে ফুটো করে সুতা/তার ঢোকাই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5600700"/>
            <a:ext cx="1143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925080"/>
            <a:ext cx="6629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ই-মেইলে তথ্য আদান প্রদান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TAUR\Desktop\New folder (2)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90700"/>
            <a:ext cx="2667000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ATAUR\Desktop\New folder (2)\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028700"/>
            <a:ext cx="4572000" cy="3657600"/>
          </a:xfrm>
          <a:prstGeom prst="rect">
            <a:avLst/>
          </a:prstGeom>
          <a:noFill/>
        </p:spPr>
      </p:pic>
      <p:pic>
        <p:nvPicPr>
          <p:cNvPr id="2052" name="Picture 4" descr="C:\Users\ATAUR\Desktop\New folder (2)\520a5c4a92354-Untitled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" y="2834640"/>
            <a:ext cx="68677" cy="4571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86200" y="5524500"/>
            <a:ext cx="12192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04800" y="262235"/>
            <a:ext cx="13716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TAUR\Desktop\New folder (2)\teachers-day-2016-costa-rica-5747092465123328-hp2x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0400" y="800100"/>
            <a:ext cx="2422785" cy="27432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09600" y="3848100"/>
            <a:ext cx="7391400" cy="677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7030A0"/>
            </a:solidFill>
            <a:prstDash val="sysDash"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7633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তথ্য আদান প্রদানে কী কী প্রযুক্তি ব্যবহার করা হয় ? </a:t>
            </a:r>
            <a:endPara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5524500"/>
            <a:ext cx="11430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3429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৭১ ও ৭২ পৃষ্ঠা খুলে পড়।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6600" y="2247900"/>
            <a:ext cx="1219200" cy="162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692"/>
          <a:stretch>
            <a:fillRect/>
          </a:stretch>
        </p:blipFill>
        <p:spPr bwMode="auto">
          <a:xfrm>
            <a:off x="5029200" y="1104900"/>
            <a:ext cx="2743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467100"/>
            <a:ext cx="2675342" cy="1905000"/>
          </a:xfrm>
          <a:prstGeom prst="rect">
            <a:avLst/>
          </a:prstGeom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6"/>
          <a:srcRect l="11008" t="4661" r="11008" b="3288"/>
          <a:stretch>
            <a:fillRect/>
          </a:stretch>
        </p:blipFill>
        <p:spPr>
          <a:xfrm>
            <a:off x="609600" y="1028700"/>
            <a:ext cx="2438400" cy="2209800"/>
          </a:xfrm>
          <a:prstGeom prst="rect">
            <a:avLst/>
          </a:prstGeom>
        </p:spPr>
      </p:pic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7" cstate="print"/>
          <a:srcRect r="11111" b="6921"/>
          <a:stretch>
            <a:fillRect/>
          </a:stretch>
        </p:blipFill>
        <p:spPr>
          <a:xfrm>
            <a:off x="609600" y="3246347"/>
            <a:ext cx="2438400" cy="204955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352800" y="5524500"/>
            <a:ext cx="19812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914400" y="1156275"/>
            <a:ext cx="3733800" cy="3657600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4572000" y="1156275"/>
            <a:ext cx="3733800" cy="3657600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495300"/>
            <a:ext cx="7620000" cy="52322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3086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কথা বলা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1717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0861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 শোনা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9243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 পড়া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3848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মেসেজ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1468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টেলিফোন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0347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খবরের কাগজ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9491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9250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এসো মিলিয়ে নিই।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3505200" y="41280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3429000" y="32136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3505200" y="22992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3593592" y="15372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0" y="5524500"/>
            <a:ext cx="2209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0194 L -0.01667 -0.13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168E-6 L -3.33333E-6 0.126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3308E-6 L 3.33333E-6 0.17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6436E-6 L -3.33333E-6 -0.166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3" grpId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C1203F-A883-4811-9092-E262557FF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9" r="29450"/>
          <a:stretch/>
        </p:blipFill>
        <p:spPr>
          <a:xfrm>
            <a:off x="4382800" y="1376115"/>
            <a:ext cx="765090" cy="4085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3614312" y="625909"/>
            <a:ext cx="1845156" cy="7367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4295" tIns="37148" rIns="74295" bIns="37148" rtlCol="0">
            <a:spAutoFit/>
          </a:bodyPr>
          <a:lstStyle/>
          <a:p>
            <a:r>
              <a:rPr lang="en-US" sz="4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623A1D7-A6C6-4C24-98FC-B47B836690B2}"/>
              </a:ext>
            </a:extLst>
          </p:cNvPr>
          <p:cNvSpPr/>
          <p:nvPr/>
        </p:nvSpPr>
        <p:spPr>
          <a:xfrm>
            <a:off x="113674" y="2724499"/>
            <a:ext cx="3551918" cy="2418959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5117388" y="2642774"/>
            <a:ext cx="3610748" cy="1306128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এগারো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4D86CE-20B1-4A66-837D-896D5E61F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378" y="625909"/>
            <a:ext cx="1345643" cy="18218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F:\News\bhorer barta\107043368_1349164791944808_331397912177017036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959" y="625910"/>
            <a:ext cx="1763663" cy="1837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575890" y="2724499"/>
            <a:ext cx="3806910" cy="2846933"/>
          </a:xfrm>
          <a:prstGeom prst="rect">
            <a:avLst/>
          </a:prstGeom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bn-BD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শিমুল সুলতানা হেপি প্রধান শিক্ষক কীর্ত্তিপাশা সরকারি প্রাথমিক বিদ্যালয় ঝালকাঠি সদর ঝালকাঠি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388797"/>
      </p:ext>
    </p:extLst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66700"/>
            <a:ext cx="1981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619500"/>
            <a:ext cx="70866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প্রদানের প্রাচীন পদ্ধতি  ৩ টি বাক্যে বর্ণনা 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CITRO\6_7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2800" y="723900"/>
            <a:ext cx="2057400" cy="2347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76600" y="5524500"/>
            <a:ext cx="20574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876300"/>
            <a:ext cx="30480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90500"/>
            <a:ext cx="39624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19431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800100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2019300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7239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2019300"/>
            <a:ext cx="7086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কোন মাধ্যমে একই সঙ্গে তথ্য আদান প্রদান করা যায়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2476500"/>
            <a:ext cx="2133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রেডিও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476500"/>
            <a:ext cx="228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মোবাইল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162300"/>
            <a:ext cx="2133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টেলিভিশন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3162300"/>
            <a:ext cx="228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কম্পিউটার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343745" y="38766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695700"/>
            <a:ext cx="70866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তথ্য পাঠানোর প্রাচীন মাধ্যম কোনটি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229100"/>
            <a:ext cx="2438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ডাকঘর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4229100"/>
            <a:ext cx="1981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রেডিও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838700"/>
            <a:ext cx="2438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কবুতর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4914900"/>
            <a:ext cx="1981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টেলিফোন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6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5200" y="876300"/>
            <a:ext cx="2514600" cy="8223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876300"/>
            <a:ext cx="2514600" cy="8223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5524500"/>
            <a:ext cx="16764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35459"/>
            <a:ext cx="6400800" cy="76944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8995"/>
              </a:avLst>
            </a:prstTxWarp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0005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প্রদানে আধুনিক প্রযুক্তির ব্যবহার সম্পর্কে ৫ টি বাক্য লেখ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lassic-sloped-roof-house-ker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33500"/>
            <a:ext cx="2483905" cy="250613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90600" y="44577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খবর শুনবে। খবর থেকে পাওয়া একটি তথ্য খাতায় লিখে আনবে।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5524500"/>
            <a:ext cx="1447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14DE1A-1EBC-493F-9C57-C3D32E03E94B}"/>
              </a:ext>
            </a:extLst>
          </p:cNvPr>
          <p:cNvSpPr txBox="1"/>
          <p:nvPr/>
        </p:nvSpPr>
        <p:spPr>
          <a:xfrm>
            <a:off x="1222541" y="300919"/>
            <a:ext cx="6292924" cy="7521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4295" tIns="37148" rIns="74295" bIns="3714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F337EDA-DD48-45A8-B052-C700F043F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19518" y="1281356"/>
            <a:ext cx="67549" cy="3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Opera Snapshot_2020-07-14_004848_www.google.c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23" y="1363671"/>
            <a:ext cx="7447988" cy="34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611334"/>
      </p:ext>
    </p:extLst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ra Snapshot_2020-07-24_214646_www.google.com.png"/>
          <p:cNvPicPr>
            <a:picLocks noChangeAspect="1"/>
          </p:cNvPicPr>
          <p:nvPr/>
        </p:nvPicPr>
        <p:blipFill>
          <a:blip r:embed="rId3"/>
          <a:srcRect l="9219" t="7895" r="6962" b="11722"/>
          <a:stretch>
            <a:fillRect/>
          </a:stretch>
        </p:blipFill>
        <p:spPr>
          <a:xfrm>
            <a:off x="1371600" y="876300"/>
            <a:ext cx="62484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5524500"/>
            <a:ext cx="1143000" cy="121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52600" y="876300"/>
            <a:ext cx="45719" cy="45719"/>
            <a:chOff x="1447800" y="1257300"/>
            <a:chExt cx="6850673" cy="3352800"/>
          </a:xfrm>
        </p:grpSpPr>
        <p:pic>
          <p:nvPicPr>
            <p:cNvPr id="4098" name="Picture 2" descr="C:\Users\ATAUR\Desktop\New folder (2)\IMG_20161123_125219.jpg"/>
            <p:cNvPicPr>
              <a:picLocks noChangeAspect="1" noChangeArrowheads="1"/>
            </p:cNvPicPr>
            <p:nvPr/>
          </p:nvPicPr>
          <p:blipFill>
            <a:blip r:embed="rId3" cstate="print"/>
            <a:srcRect t="35333" r="5556" b="30000"/>
            <a:stretch>
              <a:fillRect/>
            </a:stretch>
          </p:blipFill>
          <p:spPr bwMode="auto">
            <a:xfrm>
              <a:off x="1447800" y="1257300"/>
              <a:ext cx="6850673" cy="3352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Freeform 7"/>
            <p:cNvSpPr/>
            <p:nvPr/>
          </p:nvSpPr>
          <p:spPr>
            <a:xfrm>
              <a:off x="2460622" y="2257063"/>
              <a:ext cx="5282841" cy="671332"/>
            </a:xfrm>
            <a:custGeom>
              <a:avLst/>
              <a:gdLst>
                <a:gd name="connsiteX0" fmla="*/ 27935 w 5282841"/>
                <a:gd name="connsiteY0" fmla="*/ 428264 h 671332"/>
                <a:gd name="connsiteX1" fmla="*/ 27935 w 5282841"/>
                <a:gd name="connsiteY1" fmla="*/ 520861 h 671332"/>
                <a:gd name="connsiteX2" fmla="*/ 97383 w 5282841"/>
                <a:gd name="connsiteY2" fmla="*/ 544010 h 671332"/>
                <a:gd name="connsiteX3" fmla="*/ 259429 w 5282841"/>
                <a:gd name="connsiteY3" fmla="*/ 567160 h 671332"/>
                <a:gd name="connsiteX4" fmla="*/ 1868310 w 5282841"/>
                <a:gd name="connsiteY4" fmla="*/ 590309 h 671332"/>
                <a:gd name="connsiteX5" fmla="*/ 2146102 w 5282841"/>
                <a:gd name="connsiteY5" fmla="*/ 601884 h 671332"/>
                <a:gd name="connsiteX6" fmla="*/ 2284998 w 5282841"/>
                <a:gd name="connsiteY6" fmla="*/ 625033 h 671332"/>
                <a:gd name="connsiteX7" fmla="*/ 2389170 w 5282841"/>
                <a:gd name="connsiteY7" fmla="*/ 636608 h 671332"/>
                <a:gd name="connsiteX8" fmla="*/ 2528067 w 5282841"/>
                <a:gd name="connsiteY8" fmla="*/ 648183 h 671332"/>
                <a:gd name="connsiteX9" fmla="*/ 2620664 w 5282841"/>
                <a:gd name="connsiteY9" fmla="*/ 659757 h 671332"/>
                <a:gd name="connsiteX10" fmla="*/ 2886882 w 5282841"/>
                <a:gd name="connsiteY10" fmla="*/ 671332 h 671332"/>
                <a:gd name="connsiteX11" fmla="*/ 3604512 w 5282841"/>
                <a:gd name="connsiteY11" fmla="*/ 659757 h 671332"/>
                <a:gd name="connsiteX12" fmla="*/ 3697110 w 5282841"/>
                <a:gd name="connsiteY12" fmla="*/ 636608 h 671332"/>
                <a:gd name="connsiteX13" fmla="*/ 3766558 w 5282841"/>
                <a:gd name="connsiteY13" fmla="*/ 613459 h 671332"/>
                <a:gd name="connsiteX14" fmla="*/ 3801282 w 5282841"/>
                <a:gd name="connsiteY14" fmla="*/ 601884 h 671332"/>
                <a:gd name="connsiteX15" fmla="*/ 3998051 w 5282841"/>
                <a:gd name="connsiteY15" fmla="*/ 578734 h 671332"/>
                <a:gd name="connsiteX16" fmla="*/ 4044350 w 5282841"/>
                <a:gd name="connsiteY16" fmla="*/ 567160 h 671332"/>
                <a:gd name="connsiteX17" fmla="*/ 4079074 w 5282841"/>
                <a:gd name="connsiteY17" fmla="*/ 555585 h 671332"/>
                <a:gd name="connsiteX18" fmla="*/ 4160097 w 5282841"/>
                <a:gd name="connsiteY18" fmla="*/ 544010 h 671332"/>
                <a:gd name="connsiteX19" fmla="*/ 4229545 w 5282841"/>
                <a:gd name="connsiteY19" fmla="*/ 520861 h 671332"/>
                <a:gd name="connsiteX20" fmla="*/ 4275844 w 5282841"/>
                <a:gd name="connsiteY20" fmla="*/ 509286 h 671332"/>
                <a:gd name="connsiteX21" fmla="*/ 4345292 w 5282841"/>
                <a:gd name="connsiteY21" fmla="*/ 486137 h 671332"/>
                <a:gd name="connsiteX22" fmla="*/ 4380016 w 5282841"/>
                <a:gd name="connsiteY22" fmla="*/ 474562 h 671332"/>
                <a:gd name="connsiteX23" fmla="*/ 4495763 w 5282841"/>
                <a:gd name="connsiteY23" fmla="*/ 451413 h 671332"/>
                <a:gd name="connsiteX24" fmla="*/ 4680958 w 5282841"/>
                <a:gd name="connsiteY24" fmla="*/ 428264 h 671332"/>
                <a:gd name="connsiteX25" fmla="*/ 4727256 w 5282841"/>
                <a:gd name="connsiteY25" fmla="*/ 416689 h 671332"/>
                <a:gd name="connsiteX26" fmla="*/ 4981900 w 5282841"/>
                <a:gd name="connsiteY26" fmla="*/ 393540 h 671332"/>
                <a:gd name="connsiteX27" fmla="*/ 5062922 w 5282841"/>
                <a:gd name="connsiteY27" fmla="*/ 381965 h 671332"/>
                <a:gd name="connsiteX28" fmla="*/ 5109221 w 5282841"/>
                <a:gd name="connsiteY28" fmla="*/ 370390 h 671332"/>
                <a:gd name="connsiteX29" fmla="*/ 5178669 w 5282841"/>
                <a:gd name="connsiteY29" fmla="*/ 300942 h 671332"/>
                <a:gd name="connsiteX30" fmla="*/ 5236543 w 5282841"/>
                <a:gd name="connsiteY30" fmla="*/ 254643 h 671332"/>
                <a:gd name="connsiteX31" fmla="*/ 5259692 w 5282841"/>
                <a:gd name="connsiteY31" fmla="*/ 219919 h 671332"/>
                <a:gd name="connsiteX32" fmla="*/ 5271267 w 5282841"/>
                <a:gd name="connsiteY32" fmla="*/ 46299 h 671332"/>
                <a:gd name="connsiteX33" fmla="*/ 5282841 w 5282841"/>
                <a:gd name="connsiteY33" fmla="*/ 0 h 6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82841" h="671332">
                  <a:moveTo>
                    <a:pt x="27935" y="428264"/>
                  </a:moveTo>
                  <a:cubicBezTo>
                    <a:pt x="18801" y="455665"/>
                    <a:pt x="0" y="492926"/>
                    <a:pt x="27935" y="520861"/>
                  </a:cubicBezTo>
                  <a:cubicBezTo>
                    <a:pt x="45190" y="538115"/>
                    <a:pt x="73710" y="538092"/>
                    <a:pt x="97383" y="544010"/>
                  </a:cubicBezTo>
                  <a:cubicBezTo>
                    <a:pt x="121341" y="550000"/>
                    <a:pt x="244506" y="566855"/>
                    <a:pt x="259429" y="567160"/>
                  </a:cubicBezTo>
                  <a:lnTo>
                    <a:pt x="1868310" y="590309"/>
                  </a:lnTo>
                  <a:cubicBezTo>
                    <a:pt x="1960907" y="594167"/>
                    <a:pt x="2053744" y="594188"/>
                    <a:pt x="2146102" y="601884"/>
                  </a:cubicBezTo>
                  <a:cubicBezTo>
                    <a:pt x="2192877" y="605782"/>
                    <a:pt x="2238348" y="619849"/>
                    <a:pt x="2284998" y="625033"/>
                  </a:cubicBezTo>
                  <a:lnTo>
                    <a:pt x="2389170" y="636608"/>
                  </a:lnTo>
                  <a:cubicBezTo>
                    <a:pt x="2435420" y="641013"/>
                    <a:pt x="2481838" y="643560"/>
                    <a:pt x="2528067" y="648183"/>
                  </a:cubicBezTo>
                  <a:cubicBezTo>
                    <a:pt x="2559018" y="651278"/>
                    <a:pt x="2589623" y="657754"/>
                    <a:pt x="2620664" y="659757"/>
                  </a:cubicBezTo>
                  <a:cubicBezTo>
                    <a:pt x="2709303" y="665476"/>
                    <a:pt x="2798143" y="667474"/>
                    <a:pt x="2886882" y="671332"/>
                  </a:cubicBezTo>
                  <a:cubicBezTo>
                    <a:pt x="3126092" y="667474"/>
                    <a:pt x="3365490" y="670001"/>
                    <a:pt x="3604512" y="659757"/>
                  </a:cubicBezTo>
                  <a:cubicBezTo>
                    <a:pt x="3636299" y="658395"/>
                    <a:pt x="3666927" y="646669"/>
                    <a:pt x="3697110" y="636608"/>
                  </a:cubicBezTo>
                  <a:lnTo>
                    <a:pt x="3766558" y="613459"/>
                  </a:lnTo>
                  <a:cubicBezTo>
                    <a:pt x="3778133" y="609601"/>
                    <a:pt x="3789445" y="604843"/>
                    <a:pt x="3801282" y="601884"/>
                  </a:cubicBezTo>
                  <a:cubicBezTo>
                    <a:pt x="3896384" y="578108"/>
                    <a:pt x="3831720" y="591529"/>
                    <a:pt x="3998051" y="578734"/>
                  </a:cubicBezTo>
                  <a:cubicBezTo>
                    <a:pt x="4013484" y="574876"/>
                    <a:pt x="4029054" y="571530"/>
                    <a:pt x="4044350" y="567160"/>
                  </a:cubicBezTo>
                  <a:cubicBezTo>
                    <a:pt x="4056081" y="563808"/>
                    <a:pt x="4067110" y="557978"/>
                    <a:pt x="4079074" y="555585"/>
                  </a:cubicBezTo>
                  <a:cubicBezTo>
                    <a:pt x="4105826" y="550234"/>
                    <a:pt x="4133089" y="547868"/>
                    <a:pt x="4160097" y="544010"/>
                  </a:cubicBezTo>
                  <a:cubicBezTo>
                    <a:pt x="4183246" y="536294"/>
                    <a:pt x="4205872" y="526779"/>
                    <a:pt x="4229545" y="520861"/>
                  </a:cubicBezTo>
                  <a:cubicBezTo>
                    <a:pt x="4244978" y="517003"/>
                    <a:pt x="4260607" y="513857"/>
                    <a:pt x="4275844" y="509286"/>
                  </a:cubicBezTo>
                  <a:cubicBezTo>
                    <a:pt x="4299216" y="502274"/>
                    <a:pt x="4322143" y="493853"/>
                    <a:pt x="4345292" y="486137"/>
                  </a:cubicBezTo>
                  <a:cubicBezTo>
                    <a:pt x="4356867" y="482279"/>
                    <a:pt x="4368179" y="477521"/>
                    <a:pt x="4380016" y="474562"/>
                  </a:cubicBezTo>
                  <a:cubicBezTo>
                    <a:pt x="4433689" y="461145"/>
                    <a:pt x="4433334" y="459926"/>
                    <a:pt x="4495763" y="451413"/>
                  </a:cubicBezTo>
                  <a:cubicBezTo>
                    <a:pt x="4557405" y="443007"/>
                    <a:pt x="4680958" y="428264"/>
                    <a:pt x="4680958" y="428264"/>
                  </a:cubicBezTo>
                  <a:cubicBezTo>
                    <a:pt x="4696391" y="424406"/>
                    <a:pt x="4711565" y="419304"/>
                    <a:pt x="4727256" y="416689"/>
                  </a:cubicBezTo>
                  <a:cubicBezTo>
                    <a:pt x="4809571" y="402969"/>
                    <a:pt x="4900275" y="399370"/>
                    <a:pt x="4981900" y="393540"/>
                  </a:cubicBezTo>
                  <a:cubicBezTo>
                    <a:pt x="5008907" y="389682"/>
                    <a:pt x="5036081" y="386845"/>
                    <a:pt x="5062922" y="381965"/>
                  </a:cubicBezTo>
                  <a:cubicBezTo>
                    <a:pt x="5078573" y="379119"/>
                    <a:pt x="5096189" y="379513"/>
                    <a:pt x="5109221" y="370390"/>
                  </a:cubicBezTo>
                  <a:cubicBezTo>
                    <a:pt x="5136041" y="351616"/>
                    <a:pt x="5151429" y="319102"/>
                    <a:pt x="5178669" y="300942"/>
                  </a:cubicBezTo>
                  <a:cubicBezTo>
                    <a:pt x="5204453" y="283753"/>
                    <a:pt x="5217693" y="278205"/>
                    <a:pt x="5236543" y="254643"/>
                  </a:cubicBezTo>
                  <a:cubicBezTo>
                    <a:pt x="5245233" y="243780"/>
                    <a:pt x="5251976" y="231494"/>
                    <a:pt x="5259692" y="219919"/>
                  </a:cubicBezTo>
                  <a:cubicBezTo>
                    <a:pt x="5263550" y="162046"/>
                    <a:pt x="5265195" y="103982"/>
                    <a:pt x="5271267" y="46299"/>
                  </a:cubicBezTo>
                  <a:cubicBezTo>
                    <a:pt x="5272932" y="30478"/>
                    <a:pt x="5282841" y="0"/>
                    <a:pt x="5282841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342900"/>
            <a:ext cx="60198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আমরা একে অপরের সাথে কী করতে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667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686300"/>
            <a:ext cx="6858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যোগাযোগ বা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Opera Snapshot_2020-07-22_235955_www.google.c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09700"/>
            <a:ext cx="3428999" cy="2590800"/>
          </a:xfrm>
          <a:prstGeom prst="rect">
            <a:avLst/>
          </a:prstGeom>
        </p:spPr>
      </p:pic>
      <p:pic>
        <p:nvPicPr>
          <p:cNvPr id="18" name="Picture 17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409700"/>
            <a:ext cx="3581400" cy="2590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5524500"/>
            <a:ext cx="80772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71500"/>
            <a:ext cx="1926085" cy="1167088"/>
          </a:xfrm>
          <a:prstGeom prst="downArrowCallout">
            <a:avLst>
              <a:gd name="adj1" fmla="val 25000"/>
              <a:gd name="adj2" fmla="val 25000"/>
              <a:gd name="adj3" fmla="val 45262"/>
              <a:gd name="adj4" fmla="val 6497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941223"/>
          <a:ext cx="8458200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0" y="5524500"/>
            <a:ext cx="13716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5063402"/>
              </p:ext>
            </p:extLst>
          </p:nvPr>
        </p:nvGraphicFramePr>
        <p:xfrm>
          <a:off x="0" y="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78911145"/>
      </p:ext>
    </p:extLst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3" cstate="print"/>
          <a:srcRect l="9524" t="5085" r="10714" b="5085"/>
          <a:stretch>
            <a:fillRect/>
          </a:stretch>
        </p:blipFill>
        <p:spPr bwMode="auto">
          <a:xfrm>
            <a:off x="7010400" y="647700"/>
            <a:ext cx="1849505" cy="1219200"/>
          </a:xfrm>
          <a:prstGeom prst="round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28600" y="190500"/>
            <a:ext cx="2971800" cy="2057400"/>
            <a:chOff x="5029200" y="317500"/>
            <a:chExt cx="3733800" cy="2576975"/>
          </a:xfrm>
        </p:grpSpPr>
        <p:pic>
          <p:nvPicPr>
            <p:cNvPr id="4" name="Picture 3" descr="C:\Users\Acer\Desktop\Boby\New folder\images.jpg"/>
            <p:cNvPicPr>
              <a:picLocks noChangeAspect="1" noChangeArrowheads="1"/>
            </p:cNvPicPr>
            <p:nvPr/>
          </p:nvPicPr>
          <p:blipFill>
            <a:blip r:embed="rId4" cstate="print"/>
            <a:srcRect l="6026" t="3874" r="5595" b="4448"/>
            <a:stretch>
              <a:fillRect/>
            </a:stretch>
          </p:blipFill>
          <p:spPr bwMode="auto">
            <a:xfrm>
              <a:off x="5029200" y="317500"/>
              <a:ext cx="3733800" cy="2576975"/>
            </a:xfrm>
            <a:prstGeom prst="rect">
              <a:avLst/>
            </a:prstGeom>
            <a:noFill/>
          </p:spPr>
        </p:pic>
        <p:pic>
          <p:nvPicPr>
            <p:cNvPr id="5" name="Picture 4" descr="new mao uu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2" y="553137"/>
              <a:ext cx="2815652" cy="1960337"/>
            </a:xfrm>
            <a:prstGeom prst="roundRect">
              <a:avLst>
                <a:gd name="adj" fmla="val 9404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pic>
        <p:nvPicPr>
          <p:cNvPr id="6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839199" y="266701"/>
            <a:ext cx="128581" cy="76200"/>
          </a:xfrm>
          <a:prstGeom prst="rect">
            <a:avLst/>
          </a:prstGeom>
          <a:noFill/>
        </p:spPr>
      </p:pic>
      <p:pic>
        <p:nvPicPr>
          <p:cNvPr id="8" name="Picture 7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7" cstate="print"/>
          <a:srcRect l="2593" t="7778" r="7037"/>
          <a:stretch>
            <a:fillRect/>
          </a:stretch>
        </p:blipFill>
        <p:spPr bwMode="auto">
          <a:xfrm>
            <a:off x="6324600" y="3619500"/>
            <a:ext cx="1494244" cy="1858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2400300"/>
            <a:ext cx="7467600" cy="95410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খবরের কাগজ,বই,রেডিও,টেলিভিশন এবং কম্পিউটার এরকম বিভিন্ন প্রযুক্তির উদ্ভাবন করেছে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TAUR RAHMAN\Desktop\songba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515369"/>
            <a:ext cx="1828800" cy="1932931"/>
          </a:xfrm>
          <a:prstGeom prst="rect">
            <a:avLst/>
          </a:prstGeom>
          <a:noFill/>
        </p:spPr>
      </p:pic>
      <p:pic>
        <p:nvPicPr>
          <p:cNvPr id="12" name="Picture 2" descr="C:\Users\PTI_DNJ\Desktop\ARIF-3rd\Picture\Picture\jk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19100"/>
            <a:ext cx="1533832" cy="1828800"/>
          </a:xfrm>
          <a:prstGeom prst="rect">
            <a:avLst/>
          </a:prstGeom>
          <a:noFill/>
        </p:spPr>
      </p:pic>
      <p:pic>
        <p:nvPicPr>
          <p:cNvPr id="13" name="Picture 2" descr="C:\Users\Pti\Pictures\Mobile-Phon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3543300"/>
            <a:ext cx="1447800" cy="1937074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3810000" y="5524500"/>
            <a:ext cx="1295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9100"/>
            <a:ext cx="19812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জোড়ায়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43435"/>
            <a:ext cx="8534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 দেখানো ছকটি খাতায় লেখ এবং তোমার সহপাঠীর সাথে আলোচনা করে লেখ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933700"/>
            <a:ext cx="35052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933700"/>
            <a:ext cx="35814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4671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3467100"/>
            <a:ext cx="3581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39243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924300"/>
            <a:ext cx="3581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43815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4381500"/>
            <a:ext cx="3581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48387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38700"/>
            <a:ext cx="3581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F:\School\IMG_20141029_14010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30344" y="266700"/>
            <a:ext cx="1836602" cy="1752600"/>
          </a:xfrm>
          <a:prstGeom prst="roundRect">
            <a:avLst>
              <a:gd name="adj" fmla="val 22277"/>
            </a:avLst>
          </a:prstGeom>
          <a:noFill/>
          <a:ln w="12700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447800" y="30054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কীভাবে যোগাযোগ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0099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কোন প্রযুক্তি ব্যবহার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524500"/>
            <a:ext cx="9144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979944"/>
            <a:ext cx="6019800" cy="1039356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আগে মানুষ পায়ে হেঁটেই তথ্য পৌঁছে দিত।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646771"/>
            <a:ext cx="4724400" cy="801529"/>
          </a:xfrm>
          <a:prstGeom prst="upArrowCallou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অথবা ঘোড়া ব্যবহার করত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058"/>
          <a:stretch>
            <a:fillRect/>
          </a:stretch>
        </p:blipFill>
        <p:spPr bwMode="auto">
          <a:xfrm>
            <a:off x="2514600" y="2095500"/>
            <a:ext cx="3960091" cy="2667000"/>
          </a:xfrm>
          <a:prstGeom prst="round2DiagRect">
            <a:avLst>
              <a:gd name="adj1" fmla="val 0"/>
              <a:gd name="adj2" fmla="val 27872"/>
            </a:avLst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38400" y="266700"/>
            <a:ext cx="640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524500"/>
            <a:ext cx="27432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489</Words>
  <Application>Microsoft Office PowerPoint</Application>
  <PresentationFormat>On-screen Show (16:10)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ZCS</cp:lastModifiedBy>
  <cp:revision>117</cp:revision>
  <dcterms:created xsi:type="dcterms:W3CDTF">2006-08-16T00:00:00Z</dcterms:created>
  <dcterms:modified xsi:type="dcterms:W3CDTF">2020-07-24T16:04:03Z</dcterms:modified>
</cp:coreProperties>
</file>