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10991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Sohrab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Hossain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in English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Railway Public High School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Chattogram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8458200" cy="1752600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Given Words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Vs</a:t>
            </a:r>
            <a:r>
              <a:rPr lang="en-US" sz="4000" b="1" dirty="0" smtClean="0">
                <a:solidFill>
                  <a:srgbClr val="FFFF00"/>
                </a:solidFill>
              </a:rPr>
              <a:t> Opposite Words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5" name="Content Placeholder 6" descr="20200607_2047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21336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52400"/>
          <a:ext cx="8305800" cy="648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132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Given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Opposite </a:t>
                      </a:r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 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Forbid 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Already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yet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Always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Never 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Ancient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Modern 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Amateur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Amused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bored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Ancestor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Descendant 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Angel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Devil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Annoy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Satisfy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Answer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Ask/question 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Antonym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 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Apart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Together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304800"/>
          <a:ext cx="6934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Given word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Opposite word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Argue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Arrest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Departure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Arrive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Artificial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Ascent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Descent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Asleep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Awake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Attack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Defence</a:t>
                      </a:r>
                      <a:r>
                        <a:rPr lang="en-US" dirty="0" smtClean="0"/>
                        <a:t> /protect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Attic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Cellar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Awful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Alive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Backward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Empty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Back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Front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304800"/>
          <a:ext cx="67056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Given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Opposite word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Enemy / Foe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Enjoy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Hate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Enter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Leave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Entrance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Exit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Equal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Even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Uneven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Excited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Calm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Exciting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Boring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Exclude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Failure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succeed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Failed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Successful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False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Far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228600"/>
          <a:ext cx="68580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416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Given word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Opposite word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Find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Lose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Finish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Fix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Break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Flat / Plain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Hilly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Floor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Ceiling / Roof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Follow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Forbid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Domestic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Native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Form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Destroy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Fortune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 luck </a:t>
                      </a:r>
                      <a:endParaRPr lang="en-US" dirty="0"/>
                    </a:p>
                  </a:txBody>
                  <a:tcPr/>
                </a:tc>
              </a:tr>
              <a:tr h="416560">
                <a:tc>
                  <a:txBody>
                    <a:bodyPr/>
                    <a:lstStyle/>
                    <a:p>
                      <a:r>
                        <a:rPr lang="en-US" dirty="0" smtClean="0"/>
                        <a:t>Fortunate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Unfortunate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228600"/>
          <a:ext cx="7696200" cy="631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946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Given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Opposite word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Forever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Never…….again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For the last 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Never…….again </a:t>
                      </a:r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For good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Never…….again </a:t>
                      </a:r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Life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Light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Dark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Like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Dislike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Love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Hate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Long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Lose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Loud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Quiet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Lovely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Terrible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Low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Major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Minor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Male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94653">
                <a:tc>
                  <a:txBody>
                    <a:bodyPr/>
                    <a:lstStyle/>
                    <a:p>
                      <a:r>
                        <a:rPr lang="en-US" dirty="0" smtClean="0"/>
                        <a:t>Miss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on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228600"/>
          <a:ext cx="6934200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Given word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Opposite word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Moon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Lunar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Solar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More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Much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Nasty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New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Ancient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Nice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Awful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Night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Plant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Harvest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Forestation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Deforestation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Plenty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Lack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Pleasant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Unpleasant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Pleased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Displeased </a:t>
                      </a:r>
                      <a:endParaRPr lang="en-US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Ordinary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Extraordinary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185</TotalTime>
  <Words>224</Words>
  <Application>Microsoft Office PowerPoint</Application>
  <PresentationFormat>On-screen Show (4:3)</PresentationFormat>
  <Paragraphs>185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Md. Sohrab Hossain Teacher in English Railway Public High School Chattogram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7</dc:creator>
  <cp:lastModifiedBy>Win 7</cp:lastModifiedBy>
  <cp:revision>22</cp:revision>
  <dcterms:created xsi:type="dcterms:W3CDTF">2020-07-26T11:59:06Z</dcterms:created>
  <dcterms:modified xsi:type="dcterms:W3CDTF">2020-07-28T04:06:25Z</dcterms:modified>
</cp:coreProperties>
</file>