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4" r:id="rId2"/>
    <p:sldId id="271" r:id="rId3"/>
    <p:sldId id="266" r:id="rId4"/>
    <p:sldId id="294" r:id="rId5"/>
    <p:sldId id="267" r:id="rId6"/>
    <p:sldId id="272" r:id="rId7"/>
    <p:sldId id="279" r:id="rId8"/>
    <p:sldId id="270" r:id="rId9"/>
    <p:sldId id="275" r:id="rId10"/>
    <p:sldId id="269" r:id="rId11"/>
    <p:sldId id="276" r:id="rId12"/>
    <p:sldId id="277" r:id="rId13"/>
    <p:sldId id="273" r:id="rId14"/>
    <p:sldId id="280" r:id="rId15"/>
    <p:sldId id="274" r:id="rId16"/>
    <p:sldId id="268" r:id="rId17"/>
    <p:sldId id="281" r:id="rId18"/>
    <p:sldId id="283" r:id="rId19"/>
    <p:sldId id="282" r:id="rId20"/>
    <p:sldId id="285" r:id="rId21"/>
    <p:sldId id="286" r:id="rId22"/>
    <p:sldId id="287" r:id="rId23"/>
    <p:sldId id="288" r:id="rId24"/>
    <p:sldId id="290" r:id="rId25"/>
    <p:sldId id="289" r:id="rId26"/>
    <p:sldId id="291" r:id="rId27"/>
    <p:sldId id="293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E6DF-48A1-4BA2-91A6-A6E79ACDECE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94BFB-B5C8-4C51-85D6-CB7DFB5E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2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94BFB-B5C8-4C51-85D6-CB7DFB5E6A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7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1F2F-74C4-468B-B4F9-8582FA458491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D903-6518-412C-937E-9B964820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4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1F2F-74C4-468B-B4F9-8582FA458491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D903-6518-412C-937E-9B964820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1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1F2F-74C4-468B-B4F9-8582FA458491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D903-6518-412C-937E-9B964820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1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1F2F-74C4-468B-B4F9-8582FA458491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D903-6518-412C-937E-9B964820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6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1F2F-74C4-468B-B4F9-8582FA458491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D903-6518-412C-937E-9B964820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9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1F2F-74C4-468B-B4F9-8582FA458491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D903-6518-412C-937E-9B964820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0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1F2F-74C4-468B-B4F9-8582FA458491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D903-6518-412C-937E-9B964820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1F2F-74C4-468B-B4F9-8582FA458491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D903-6518-412C-937E-9B964820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1F2F-74C4-468B-B4F9-8582FA458491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D903-6518-412C-937E-9B964820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2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1F2F-74C4-468B-B4F9-8582FA458491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D903-6518-412C-937E-9B964820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1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1F2F-74C4-468B-B4F9-8582FA458491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D903-6518-412C-937E-9B964820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3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41F2F-74C4-468B-B4F9-8582FA458491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6D903-6518-412C-937E-9B964820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yVGvYDW8U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4ePFtMGBr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tmp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1971" r="5031"/>
          <a:stretch/>
        </p:blipFill>
        <p:spPr>
          <a:xfrm>
            <a:off x="6430647" y="1346335"/>
            <a:ext cx="3534193" cy="50449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1440" y="1417428"/>
            <a:ext cx="2250619" cy="1825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E5A147-9F6E-4407-961F-8965605067F3}"/>
              </a:ext>
            </a:extLst>
          </p:cNvPr>
          <p:cNvSpPr txBox="1"/>
          <p:nvPr/>
        </p:nvSpPr>
        <p:spPr>
          <a:xfrm>
            <a:off x="2714512" y="324113"/>
            <a:ext cx="672862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itchFamily="18" charset="0"/>
              </a:rPr>
              <a:t>Now I’ll show you some pictures.</a:t>
            </a:r>
            <a:endParaRPr lang="en-US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183" y="4485679"/>
            <a:ext cx="2871465" cy="1121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583" y="1269782"/>
            <a:ext cx="2840982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3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42" y="1133139"/>
            <a:ext cx="4011596" cy="54295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08096" y="1167790"/>
            <a:ext cx="2684150" cy="1957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E5A147-9F6E-4407-961F-8965605067F3}"/>
              </a:ext>
            </a:extLst>
          </p:cNvPr>
          <p:cNvSpPr txBox="1"/>
          <p:nvPr/>
        </p:nvSpPr>
        <p:spPr>
          <a:xfrm>
            <a:off x="3108960" y="324113"/>
            <a:ext cx="672862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itchFamily="18" charset="0"/>
              </a:rPr>
              <a:t>Now I’ll show you some pictures.</a:t>
            </a:r>
            <a:endParaRPr lang="en-US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4703" y="4188310"/>
            <a:ext cx="2859579" cy="764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fish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3399" y="1214311"/>
            <a:ext cx="2826328" cy="19451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F </a:t>
            </a:r>
            <a:r>
              <a:rPr lang="en-US" sz="60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f</a:t>
            </a:r>
            <a:endParaRPr lang="en-US" sz="60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6000" dirty="0" smtClean="0"/>
              <a:t>for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073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059" y="1241694"/>
            <a:ext cx="3924282" cy="5284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148" y="1263918"/>
            <a:ext cx="2629808" cy="1902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E5A147-9F6E-4407-961F-8965605067F3}"/>
              </a:ext>
            </a:extLst>
          </p:cNvPr>
          <p:cNvSpPr txBox="1"/>
          <p:nvPr/>
        </p:nvSpPr>
        <p:spPr>
          <a:xfrm>
            <a:off x="2826979" y="357363"/>
            <a:ext cx="672862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itchFamily="18" charset="0"/>
              </a:rPr>
              <a:t>Now I’ll show you some pictures.</a:t>
            </a:r>
            <a:endParaRPr lang="en-US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060" y="4274437"/>
            <a:ext cx="2871465" cy="1121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823" y="1164355"/>
            <a:ext cx="284098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85" y="1095649"/>
            <a:ext cx="3908324" cy="5211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38046" y="1103273"/>
            <a:ext cx="2534720" cy="18697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E5A147-9F6E-4407-961F-8965605067F3}"/>
              </a:ext>
            </a:extLst>
          </p:cNvPr>
          <p:cNvSpPr txBox="1"/>
          <p:nvPr/>
        </p:nvSpPr>
        <p:spPr>
          <a:xfrm>
            <a:off x="2642795" y="324113"/>
            <a:ext cx="672862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itchFamily="18" charset="0"/>
              </a:rPr>
              <a:t>Now I’ll show you some pictures.</a:t>
            </a:r>
            <a:endParaRPr lang="en-US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111" y="4190005"/>
            <a:ext cx="2871465" cy="1121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352" y="1055394"/>
            <a:ext cx="2840982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45471" y="1128901"/>
            <a:ext cx="3317651" cy="5218198"/>
            <a:chOff x="4185971" y="542522"/>
            <a:chExt cx="3820058" cy="5772956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971" y="542522"/>
              <a:ext cx="3820058" cy="577295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422371" y="2743200"/>
              <a:ext cx="3341716" cy="340821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9939" y="2883305"/>
              <a:ext cx="2238375" cy="321945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366027" y="1141816"/>
            <a:ext cx="2599003" cy="1878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E5A147-9F6E-4407-961F-8965605067F3}"/>
              </a:ext>
            </a:extLst>
          </p:cNvPr>
          <p:cNvSpPr txBox="1"/>
          <p:nvPr/>
        </p:nvSpPr>
        <p:spPr>
          <a:xfrm>
            <a:off x="2660725" y="306184"/>
            <a:ext cx="672862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itchFamily="18" charset="0"/>
              </a:rPr>
              <a:t>Now I’ll show you some pictures.</a:t>
            </a:r>
            <a:endParaRPr lang="en-US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9856" y="4170380"/>
            <a:ext cx="2859579" cy="764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Times New Roman" panose="02020603050405020304" pitchFamily="18" charset="0"/>
              </a:rPr>
              <a:t>hen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0269" y="1321887"/>
            <a:ext cx="2826328" cy="19451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H </a:t>
            </a:r>
            <a:r>
              <a:rPr lang="en-US" sz="6000" dirty="0" err="1" smtClean="0">
                <a:solidFill>
                  <a:srgbClr val="FF0000"/>
                </a:solidFill>
              </a:rPr>
              <a:t>h</a:t>
            </a:r>
            <a:endParaRPr lang="en-US" sz="6000" dirty="0" smtClean="0">
              <a:solidFill>
                <a:srgbClr val="FF0000"/>
              </a:solidFill>
            </a:endParaRPr>
          </a:p>
          <a:p>
            <a:pPr algn="ctr"/>
            <a:r>
              <a:rPr lang="en-US" sz="6000" dirty="0" smtClean="0"/>
              <a:t>for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191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16" y="1155306"/>
            <a:ext cx="3629534" cy="4885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6265" y="1170252"/>
            <a:ext cx="2302189" cy="1779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E5A147-9F6E-4407-961F-8965605067F3}"/>
              </a:ext>
            </a:extLst>
          </p:cNvPr>
          <p:cNvSpPr txBox="1"/>
          <p:nvPr/>
        </p:nvSpPr>
        <p:spPr>
          <a:xfrm>
            <a:off x="2911737" y="324113"/>
            <a:ext cx="672862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itchFamily="18" charset="0"/>
              </a:rPr>
              <a:t>Now I’ll show you some pictures.</a:t>
            </a:r>
            <a:endParaRPr lang="en-US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6176" y="1232240"/>
            <a:ext cx="2826328" cy="19451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D </a:t>
            </a:r>
            <a:r>
              <a:rPr lang="en-US" sz="6000" dirty="0" err="1" smtClean="0">
                <a:solidFill>
                  <a:srgbClr val="FF0000"/>
                </a:solidFill>
              </a:rPr>
              <a:t>d</a:t>
            </a:r>
            <a:endParaRPr lang="en-US" sz="6000" dirty="0" smtClean="0">
              <a:solidFill>
                <a:srgbClr val="FF0000"/>
              </a:solidFill>
            </a:endParaRPr>
          </a:p>
          <a:p>
            <a:pPr algn="ctr"/>
            <a:r>
              <a:rPr lang="en-US" sz="6000" dirty="0" smtClean="0"/>
              <a:t>for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687" y="4411353"/>
            <a:ext cx="287146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58907"/>
            <a:ext cx="11601450" cy="6251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873" y="3316397"/>
            <a:ext cx="5700254" cy="2353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350" y="906838"/>
            <a:ext cx="6761050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62" y="1600200"/>
            <a:ext cx="4814363" cy="4619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493077" y="3025139"/>
            <a:ext cx="2859579" cy="764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  <a:cs typeface="Times New Roman" panose="02020603050405020304" pitchFamily="18" charset="0"/>
              </a:rPr>
              <a:t>juice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475" y="355754"/>
            <a:ext cx="676105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1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4627" y="2586989"/>
            <a:ext cx="2859579" cy="23469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uice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3450" y="3219450"/>
            <a:ext cx="381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9829" y="1856231"/>
            <a:ext cx="3000772" cy="22934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" name="Rectangle 5"/>
          <p:cNvSpPr/>
          <p:nvPr/>
        </p:nvSpPr>
        <p:spPr>
          <a:xfrm>
            <a:off x="7320603" y="1821319"/>
            <a:ext cx="2907723" cy="2324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j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734" y="322496"/>
            <a:ext cx="6761050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9029" t="30695" r="2874" b="56175"/>
          <a:stretch/>
        </p:blipFill>
        <p:spPr>
          <a:xfrm>
            <a:off x="7918703" y="4517136"/>
            <a:ext cx="2029969" cy="47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625" t="28507" r="55159" b="55838"/>
          <a:stretch/>
        </p:blipFill>
        <p:spPr>
          <a:xfrm>
            <a:off x="2633471" y="4425696"/>
            <a:ext cx="2249425" cy="56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1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4" grpId="2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4048" y="310896"/>
            <a:ext cx="11503152" cy="6242305"/>
            <a:chOff x="3790950" y="305771"/>
            <a:chExt cx="8115300" cy="6247430"/>
          </a:xfrm>
        </p:grpSpPr>
        <p:pic>
          <p:nvPicPr>
            <p:cNvPr id="3" name="Picture 2" descr="Adobe Flash Player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6" t="17418" r="43718" b="10544"/>
            <a:stretch/>
          </p:blipFill>
          <p:spPr>
            <a:xfrm>
              <a:off x="3790950" y="305771"/>
              <a:ext cx="8115300" cy="62474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8039100" y="514350"/>
              <a:ext cx="3352800" cy="361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48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9"/>
          <a:stretch/>
        </p:blipFill>
        <p:spPr>
          <a:xfrm>
            <a:off x="0" y="40925"/>
            <a:ext cx="12191999" cy="6788196"/>
          </a:xfrm>
          <a:prstGeom prst="rect">
            <a:avLst/>
          </a:prstGeom>
          <a:scene3d>
            <a:camera prst="orthographicFront">
              <a:rot lat="0" lon="21599989" rev="0"/>
            </a:camera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74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240" y="254331"/>
            <a:ext cx="6761050" cy="8596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4176" y="3244334"/>
            <a:ext cx="5123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https://www.youtube.com/watch?v=aNyVGvYDW8U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20" y="1020791"/>
            <a:ext cx="4286043" cy="5595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54" y="1017917"/>
            <a:ext cx="4290608" cy="5595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600" y="272629"/>
            <a:ext cx="676105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41576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" y="1347602"/>
            <a:ext cx="10624041" cy="50853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232" y="272620"/>
            <a:ext cx="6761050" cy="859611"/>
          </a:xfrm>
          <a:prstGeom prst="rect">
            <a:avLst/>
          </a:prstGeom>
        </p:spPr>
      </p:pic>
      <p:pic>
        <p:nvPicPr>
          <p:cNvPr id="4" name="L4-6A_U12C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3782" y="5352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429" y="309195"/>
            <a:ext cx="6761050" cy="859611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90642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59" y="1462725"/>
            <a:ext cx="4016075" cy="4016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48442"/>
          <a:stretch/>
        </p:blipFill>
        <p:spPr>
          <a:xfrm>
            <a:off x="1097280" y="3258590"/>
            <a:ext cx="4009825" cy="20705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228" y="239369"/>
            <a:ext cx="6761050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571" y="1519528"/>
            <a:ext cx="4419983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238" y="5594693"/>
            <a:ext cx="773649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93628" y="2360814"/>
            <a:ext cx="2507895" cy="17822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5" name="Rectangle 4"/>
          <p:cNvSpPr/>
          <p:nvPr/>
        </p:nvSpPr>
        <p:spPr>
          <a:xfrm>
            <a:off x="9324414" y="4678573"/>
            <a:ext cx="2430129" cy="18060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j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84" y="239369"/>
            <a:ext cx="6761050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899" y="1120518"/>
            <a:ext cx="4157832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463" y="1123289"/>
            <a:ext cx="415173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552 -0.0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1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16901 -0.338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169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04141 0.474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2372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232 L 0.06575 0.4692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30" y="1880027"/>
            <a:ext cx="3158837" cy="4486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480714" y="3474024"/>
            <a:ext cx="2859579" cy="764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jelly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69775" y="2560321"/>
            <a:ext cx="415636" cy="19950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35040" y="3810001"/>
            <a:ext cx="551410" cy="18011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82690" y="2527070"/>
            <a:ext cx="2759826" cy="19451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j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7847" y="2468183"/>
            <a:ext cx="2487239" cy="1970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J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141" y="321377"/>
            <a:ext cx="1046773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31203" y="1679789"/>
            <a:ext cx="4281085" cy="4099034"/>
            <a:chOff x="94593" y="200416"/>
            <a:chExt cx="3224805" cy="3267997"/>
          </a:xfrm>
        </p:grpSpPr>
        <p:sp>
          <p:nvSpPr>
            <p:cNvPr id="5" name="Diagonal Stripe 4"/>
            <p:cNvSpPr/>
            <p:nvPr/>
          </p:nvSpPr>
          <p:spPr>
            <a:xfrm rot="2268230">
              <a:off x="346690" y="1115176"/>
              <a:ext cx="2725838" cy="2205361"/>
            </a:xfrm>
            <a:prstGeom prst="diagStrip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170" y="2208880"/>
              <a:ext cx="2895546" cy="104821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evel 6"/>
            <p:cNvSpPr/>
            <p:nvPr/>
          </p:nvSpPr>
          <p:spPr>
            <a:xfrm>
              <a:off x="598166" y="2522112"/>
              <a:ext cx="271155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vel 7"/>
            <p:cNvSpPr/>
            <p:nvPr/>
          </p:nvSpPr>
          <p:spPr>
            <a:xfrm>
              <a:off x="2544670" y="2522112"/>
              <a:ext cx="280839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evel 8"/>
            <p:cNvSpPr/>
            <p:nvPr/>
          </p:nvSpPr>
          <p:spPr>
            <a:xfrm>
              <a:off x="1484260" y="2420202"/>
              <a:ext cx="387365" cy="849244"/>
            </a:xfrm>
            <a:prstGeom prst="beve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4593" y="3366504"/>
              <a:ext cx="3224805" cy="10190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 rot="11166769">
              <a:off x="869320" y="200416"/>
              <a:ext cx="1365458" cy="904671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1401946" y="1027442"/>
              <a:ext cx="193682" cy="368815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0170" y="3269447"/>
              <a:ext cx="2895546" cy="8735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un 13"/>
          <p:cNvSpPr/>
          <p:nvPr/>
        </p:nvSpPr>
        <p:spPr>
          <a:xfrm>
            <a:off x="4679986" y="438676"/>
            <a:ext cx="1402555" cy="129780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1621134" y="5210050"/>
            <a:ext cx="725357" cy="801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2125200" y="5610735"/>
            <a:ext cx="725357" cy="8013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2756588" y="5694779"/>
            <a:ext cx="725357" cy="8013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5357184" y="5124678"/>
            <a:ext cx="725357" cy="8013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4894919" y="5558412"/>
            <a:ext cx="725357" cy="8013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4228689" y="5681608"/>
            <a:ext cx="725357" cy="801370"/>
          </a:xfrm>
          <a:prstGeom prst="rect">
            <a:avLst/>
          </a:prstGeom>
        </p:spPr>
      </p:pic>
      <p:sp>
        <p:nvSpPr>
          <p:cNvPr id="21" name="TextBox 4"/>
          <p:cNvSpPr txBox="1"/>
          <p:nvPr/>
        </p:nvSpPr>
        <p:spPr>
          <a:xfrm>
            <a:off x="6304849" y="455879"/>
            <a:ext cx="5237311" cy="92333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54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275" y="2948368"/>
            <a:ext cx="5328366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28" b="18346"/>
          <a:stretch/>
        </p:blipFill>
        <p:spPr>
          <a:xfrm>
            <a:off x="236293" y="241540"/>
            <a:ext cx="4387466" cy="3726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2" t="33700"/>
          <a:stretch/>
        </p:blipFill>
        <p:spPr>
          <a:xfrm>
            <a:off x="9348381" y="4550516"/>
            <a:ext cx="2600824" cy="2083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2" t="33700"/>
          <a:stretch/>
        </p:blipFill>
        <p:spPr>
          <a:xfrm>
            <a:off x="6297714" y="4543875"/>
            <a:ext cx="2600824" cy="2083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2" t="33700"/>
          <a:stretch/>
        </p:blipFill>
        <p:spPr>
          <a:xfrm>
            <a:off x="3213483" y="4526258"/>
            <a:ext cx="2600824" cy="2083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2" t="33700"/>
          <a:stretch/>
        </p:blipFill>
        <p:spPr>
          <a:xfrm>
            <a:off x="309003" y="4522123"/>
            <a:ext cx="2600824" cy="2083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2" t="33700"/>
          <a:stretch/>
        </p:blipFill>
        <p:spPr>
          <a:xfrm>
            <a:off x="9301170" y="256287"/>
            <a:ext cx="2600824" cy="208319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056602" y="365762"/>
            <a:ext cx="7880147" cy="4193832"/>
            <a:chOff x="3890347" y="299260"/>
            <a:chExt cx="7880147" cy="4193832"/>
          </a:xfrm>
        </p:grpSpPr>
        <p:sp>
          <p:nvSpPr>
            <p:cNvPr id="6" name="Freeform 5"/>
            <p:cNvSpPr/>
            <p:nvPr/>
          </p:nvSpPr>
          <p:spPr>
            <a:xfrm>
              <a:off x="6067869" y="2836455"/>
              <a:ext cx="798947" cy="780137"/>
            </a:xfrm>
            <a:custGeom>
              <a:avLst/>
              <a:gdLst>
                <a:gd name="connsiteX0" fmla="*/ 0 w 831273"/>
                <a:gd name="connsiteY0" fmla="*/ 0 h 882364"/>
                <a:gd name="connsiteX1" fmla="*/ 182880 w 831273"/>
                <a:gd name="connsiteY1" fmla="*/ 99753 h 882364"/>
                <a:gd name="connsiteX2" fmla="*/ 232756 w 831273"/>
                <a:gd name="connsiteY2" fmla="*/ 116379 h 882364"/>
                <a:gd name="connsiteX3" fmla="*/ 349135 w 831273"/>
                <a:gd name="connsiteY3" fmla="*/ 216131 h 882364"/>
                <a:gd name="connsiteX4" fmla="*/ 382385 w 831273"/>
                <a:gd name="connsiteY4" fmla="*/ 266008 h 882364"/>
                <a:gd name="connsiteX5" fmla="*/ 482138 w 831273"/>
                <a:gd name="connsiteY5" fmla="*/ 365760 h 882364"/>
                <a:gd name="connsiteX6" fmla="*/ 532015 w 831273"/>
                <a:gd name="connsiteY6" fmla="*/ 415637 h 882364"/>
                <a:gd name="connsiteX7" fmla="*/ 565265 w 831273"/>
                <a:gd name="connsiteY7" fmla="*/ 615142 h 882364"/>
                <a:gd name="connsiteX8" fmla="*/ 581891 w 831273"/>
                <a:gd name="connsiteY8" fmla="*/ 731520 h 882364"/>
                <a:gd name="connsiteX9" fmla="*/ 681644 w 831273"/>
                <a:gd name="connsiteY9" fmla="*/ 831273 h 882364"/>
                <a:gd name="connsiteX10" fmla="*/ 781396 w 831273"/>
                <a:gd name="connsiteY10" fmla="*/ 881150 h 882364"/>
                <a:gd name="connsiteX11" fmla="*/ 831273 w 831273"/>
                <a:gd name="connsiteY11" fmla="*/ 881150 h 88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1273" h="882364">
                  <a:moveTo>
                    <a:pt x="0" y="0"/>
                  </a:moveTo>
                  <a:cubicBezTo>
                    <a:pt x="75072" y="45044"/>
                    <a:pt x="100165" y="62991"/>
                    <a:pt x="182880" y="99753"/>
                  </a:cubicBezTo>
                  <a:cubicBezTo>
                    <a:pt x="198894" y="106870"/>
                    <a:pt x="216131" y="110837"/>
                    <a:pt x="232756" y="116379"/>
                  </a:cubicBezTo>
                  <a:cubicBezTo>
                    <a:pt x="281677" y="153069"/>
                    <a:pt x="310543" y="169821"/>
                    <a:pt x="349135" y="216131"/>
                  </a:cubicBezTo>
                  <a:cubicBezTo>
                    <a:pt x="361927" y="231481"/>
                    <a:pt x="369110" y="251074"/>
                    <a:pt x="382385" y="266008"/>
                  </a:cubicBezTo>
                  <a:cubicBezTo>
                    <a:pt x="413626" y="301154"/>
                    <a:pt x="448887" y="332509"/>
                    <a:pt x="482138" y="365760"/>
                  </a:cubicBezTo>
                  <a:lnTo>
                    <a:pt x="532015" y="415637"/>
                  </a:lnTo>
                  <a:cubicBezTo>
                    <a:pt x="565806" y="517011"/>
                    <a:pt x="542992" y="436956"/>
                    <a:pt x="565265" y="615142"/>
                  </a:cubicBezTo>
                  <a:cubicBezTo>
                    <a:pt x="570126" y="654026"/>
                    <a:pt x="570631" y="693986"/>
                    <a:pt x="581891" y="731520"/>
                  </a:cubicBezTo>
                  <a:cubicBezTo>
                    <a:pt x="595667" y="777439"/>
                    <a:pt x="647478" y="806869"/>
                    <a:pt x="681644" y="831273"/>
                  </a:cubicBezTo>
                  <a:cubicBezTo>
                    <a:pt x="716611" y="856249"/>
                    <a:pt x="738429" y="873989"/>
                    <a:pt x="781396" y="881150"/>
                  </a:cubicBezTo>
                  <a:cubicBezTo>
                    <a:pt x="797795" y="883883"/>
                    <a:pt x="814647" y="881150"/>
                    <a:pt x="831273" y="881150"/>
                  </a:cubicBezTo>
                </a:path>
              </a:pathLst>
            </a:cu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347" y="299260"/>
              <a:ext cx="4577301" cy="403388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9673" y="3029925"/>
              <a:ext cx="5230821" cy="1463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2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159C14-F74F-4F9A-9C17-9BA54B2F37F4}"/>
              </a:ext>
            </a:extLst>
          </p:cNvPr>
          <p:cNvSpPr txBox="1"/>
          <p:nvPr/>
        </p:nvSpPr>
        <p:spPr>
          <a:xfrm>
            <a:off x="920128" y="3897262"/>
            <a:ext cx="5733686" cy="2677656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Mahfuza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Yesmeen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Srabonee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Alokdia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Govt. Primary School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Narail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Narail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Mobile number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01725875692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Email ID: m.y.srabonee@gmail.com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EBE595-6094-465D-8CA8-D657F8B75DC9}"/>
              </a:ext>
            </a:extLst>
          </p:cNvPr>
          <p:cNvSpPr txBox="1"/>
          <p:nvPr/>
        </p:nvSpPr>
        <p:spPr>
          <a:xfrm>
            <a:off x="7657067" y="4543351"/>
            <a:ext cx="3973238" cy="193899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   One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English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 Today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12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Lessons: 4-6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Page: 25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79" y="1515050"/>
            <a:ext cx="1901597" cy="2265052"/>
          </a:xfrm>
          <a:prstGeom prst="rect">
            <a:avLst/>
          </a:prstGeom>
          <a:ln w="28575">
            <a:solidFill>
              <a:srgbClr val="666699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160" y="1815085"/>
            <a:ext cx="1901597" cy="2265052"/>
          </a:xfrm>
          <a:prstGeom prst="rect">
            <a:avLst/>
          </a:prstGeom>
          <a:ln w="28575">
            <a:solidFill>
              <a:srgbClr val="666699"/>
            </a:solidFill>
          </a:ln>
        </p:spPr>
      </p:pic>
      <p:sp>
        <p:nvSpPr>
          <p:cNvPr id="6" name="Flowchart: Predefined Process 5"/>
          <p:cNvSpPr/>
          <p:nvPr/>
        </p:nvSpPr>
        <p:spPr>
          <a:xfrm>
            <a:off x="7184759" y="3152883"/>
            <a:ext cx="229255" cy="3339350"/>
          </a:xfrm>
          <a:prstGeom prst="flowChartPredefinedProcess">
            <a:avLst/>
          </a:prstGeom>
          <a:solidFill>
            <a:schemeClr val="bg1"/>
          </a:solid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E5A147-9F6E-4407-961F-8965605067F3}"/>
              </a:ext>
            </a:extLst>
          </p:cNvPr>
          <p:cNvSpPr txBox="1"/>
          <p:nvPr/>
        </p:nvSpPr>
        <p:spPr>
          <a:xfrm>
            <a:off x="4398158" y="340739"/>
            <a:ext cx="4361002" cy="10156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4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333" y="1391548"/>
            <a:ext cx="11637492" cy="5116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 the end of the lesson the students will be able to –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Listening :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by listening to common English words.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Speaking :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phrases.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phrases.</a:t>
            </a:r>
            <a:endParaRPr lang="en-US" sz="2800" b="1" dirty="0">
              <a:ln w="11430"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 :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1.2.1 recognize and read the alphabet both small and capital. (non-cursive)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Writing :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to practice letter shapes/ simple writing patterns, etc.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1.2.1 write non-cursive capital and small letter.</a:t>
            </a:r>
            <a:endParaRPr lang="en-US" sz="2800" b="1" dirty="0">
              <a:ln w="11430"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5711" y="328311"/>
            <a:ext cx="554552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  <a:endParaRPr lang="en-US" sz="4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40" y="124342"/>
            <a:ext cx="7608467" cy="16216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6245" y="3244334"/>
            <a:ext cx="499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https://www.youtube.com/watch?v=s4ePFtMGBrw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4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ame 1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045"/>
              </a:avLst>
            </a:prstGeom>
            <a:solidFill>
              <a:srgbClr val="FF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721" y="299257"/>
              <a:ext cx="1845251" cy="188698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7118" y="4741024"/>
              <a:ext cx="1845251" cy="188698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17" y="238297"/>
              <a:ext cx="1845251" cy="188698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89" y="4779817"/>
              <a:ext cx="1845251" cy="188698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761" y="164592"/>
            <a:ext cx="6023370" cy="1621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32" y="1828800"/>
            <a:ext cx="3962400" cy="2904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76" y="1591056"/>
            <a:ext cx="4114800" cy="3076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1828800"/>
            <a:ext cx="3962400" cy="30114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1056" y="1755648"/>
            <a:ext cx="6606657" cy="4948615"/>
          </a:xfrm>
          <a:prstGeom prst="arc">
            <a:avLst>
              <a:gd name="adj1" fmla="val 16200000"/>
              <a:gd name="adj2" fmla="val 643923"/>
            </a:avLst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60" y="2286000"/>
            <a:ext cx="4167912" cy="2953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4"/>
          <a:stretch/>
        </p:blipFill>
        <p:spPr>
          <a:xfrm>
            <a:off x="1343659" y="2249424"/>
            <a:ext cx="6900801" cy="5138928"/>
          </a:xfrm>
          <a:prstGeom prst="arc">
            <a:avLst>
              <a:gd name="adj1" fmla="val 15781137"/>
              <a:gd name="adj2" fmla="val 393480"/>
            </a:avLst>
          </a:prstGeom>
        </p:spPr>
      </p:pic>
      <p:grpSp>
        <p:nvGrpSpPr>
          <p:cNvPr id="21" name="Group 20"/>
          <p:cNvGrpSpPr/>
          <p:nvPr/>
        </p:nvGrpSpPr>
        <p:grpSpPr>
          <a:xfrm>
            <a:off x="4069545" y="2084832"/>
            <a:ext cx="4150445" cy="3111503"/>
            <a:chOff x="3774902" y="3781660"/>
            <a:chExt cx="3886608" cy="2530240"/>
          </a:xfrm>
        </p:grpSpPr>
        <p:pic>
          <p:nvPicPr>
            <p:cNvPr id="17" name="Picture 16" descr="letter-787567_960_720.webp (592×720) - Google Chrome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6" t="15234" r="49479" b="46324"/>
            <a:stretch/>
          </p:blipFill>
          <p:spPr>
            <a:xfrm>
              <a:off x="3774902" y="3788755"/>
              <a:ext cx="2435398" cy="2523145"/>
            </a:xfrm>
            <a:prstGeom prst="rect">
              <a:avLst/>
            </a:prstGeom>
          </p:spPr>
        </p:pic>
        <p:pic>
          <p:nvPicPr>
            <p:cNvPr id="18" name="Picture 17" descr="letter-787567_960_720.webp (592×720) - Google Chrome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88" t="53289" r="34271" b="8593"/>
            <a:stretch/>
          </p:blipFill>
          <p:spPr>
            <a:xfrm>
              <a:off x="6197600" y="4318000"/>
              <a:ext cx="1460500" cy="1993900"/>
            </a:xfrm>
            <a:prstGeom prst="rect">
              <a:avLst/>
            </a:prstGeom>
          </p:spPr>
        </p:pic>
        <p:pic>
          <p:nvPicPr>
            <p:cNvPr id="20" name="Picture 19" descr="Google - Chromium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" t="68584" r="90939" b="10266"/>
            <a:stretch/>
          </p:blipFill>
          <p:spPr>
            <a:xfrm rot="5400000">
              <a:off x="6614074" y="3374303"/>
              <a:ext cx="640080" cy="1454793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/>
          <a:srcRect l="18257" t="27634" r="16814" b="19740"/>
          <a:stretch/>
        </p:blipFill>
        <p:spPr>
          <a:xfrm>
            <a:off x="4443984" y="2322576"/>
            <a:ext cx="4142234" cy="30906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68" y="1975104"/>
            <a:ext cx="4145280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08" y="1361983"/>
            <a:ext cx="3814342" cy="5146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73444" y="1392057"/>
            <a:ext cx="2613167" cy="1899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E5A147-9F6E-4407-961F-8965605067F3}"/>
              </a:ext>
            </a:extLst>
          </p:cNvPr>
          <p:cNvSpPr txBox="1"/>
          <p:nvPr/>
        </p:nvSpPr>
        <p:spPr>
          <a:xfrm>
            <a:off x="3108960" y="324113"/>
            <a:ext cx="672862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itchFamily="18" charset="0"/>
              </a:rPr>
              <a:t>Now I’ll show you some pictures.</a:t>
            </a:r>
            <a:endParaRPr lang="en-US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56" y="4284868"/>
            <a:ext cx="3535986" cy="11217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46481" y="1447394"/>
            <a:ext cx="2826328" cy="19451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I </a:t>
            </a:r>
            <a:r>
              <a:rPr lang="en-US" sz="6000" dirty="0" err="1" smtClean="0">
                <a:solidFill>
                  <a:srgbClr val="FF0000"/>
                </a:solidFill>
              </a:rPr>
              <a:t>i</a:t>
            </a:r>
            <a:endParaRPr lang="en-US" sz="6000" dirty="0" smtClean="0">
              <a:solidFill>
                <a:srgbClr val="FF0000"/>
              </a:solidFill>
            </a:endParaRPr>
          </a:p>
          <a:p>
            <a:pPr algn="ctr"/>
            <a:r>
              <a:rPr lang="en-US" sz="6000" dirty="0" smtClean="0"/>
              <a:t>for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063998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4" y="1413164"/>
            <a:ext cx="4248874" cy="52085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03671" y="1488309"/>
            <a:ext cx="2618758" cy="1903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E5A147-9F6E-4407-961F-8965605067F3}"/>
              </a:ext>
            </a:extLst>
          </p:cNvPr>
          <p:cNvSpPr txBox="1"/>
          <p:nvPr/>
        </p:nvSpPr>
        <p:spPr>
          <a:xfrm>
            <a:off x="3108960" y="324113"/>
            <a:ext cx="672862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itchFamily="18" charset="0"/>
              </a:rPr>
              <a:t>Now I’ll show you some pictures.</a:t>
            </a:r>
            <a:endParaRPr lang="en-US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016" y="4713544"/>
            <a:ext cx="2871465" cy="1121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756" y="1335745"/>
            <a:ext cx="2840982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64" y="1237781"/>
            <a:ext cx="3980825" cy="53344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0336" y="1292666"/>
            <a:ext cx="2637414" cy="19427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E5A147-9F6E-4407-961F-8965605067F3}"/>
              </a:ext>
            </a:extLst>
          </p:cNvPr>
          <p:cNvSpPr txBox="1"/>
          <p:nvPr/>
        </p:nvSpPr>
        <p:spPr>
          <a:xfrm>
            <a:off x="3108960" y="324113"/>
            <a:ext cx="672862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itchFamily="18" charset="0"/>
              </a:rPr>
              <a:t>Now I’ll show you some pictures.</a:t>
            </a:r>
            <a:endParaRPr lang="en-US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129" y="4256833"/>
            <a:ext cx="2871465" cy="1121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836" y="1358890"/>
            <a:ext cx="2840982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pattFill prst="pct5">
          <a:fgClr>
            <a:schemeClr val="accent1"/>
          </a:fgClr>
          <a:bgClr>
            <a:schemeClr val="bg1"/>
          </a:bgClr>
        </a:pattFill>
        <a:ln w="28575">
          <a:solidFill>
            <a:srgbClr val="666699"/>
          </a:solidFill>
        </a:ln>
      </a:spPr>
      <a:bodyPr wrap="none" rtlCol="0">
        <a:spAutoFit/>
      </a:bodyPr>
      <a:lstStyle>
        <a:defPPr>
          <a:defRPr sz="6000" b="1" dirty="0" smtClean="0">
            <a:latin typeface="Times New Roman" panose="02020603050405020304" pitchFamily="18" charset="0"/>
            <a:cs typeface="Times New Roman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226</Words>
  <Application>Microsoft Office PowerPoint</Application>
  <PresentationFormat>Widescreen</PresentationFormat>
  <Paragraphs>57</Paragraphs>
  <Slides>28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Berlin Sans FB</vt:lpstr>
      <vt:lpstr>Calibri</vt:lpstr>
      <vt:lpstr>Calibri Light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73</cp:revision>
  <dcterms:created xsi:type="dcterms:W3CDTF">2020-07-11T13:30:26Z</dcterms:created>
  <dcterms:modified xsi:type="dcterms:W3CDTF">2020-07-27T23:24:01Z</dcterms:modified>
</cp:coreProperties>
</file>