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4" r:id="rId8"/>
    <p:sldId id="263" r:id="rId9"/>
    <p:sldId id="265" r:id="rId10"/>
    <p:sldId id="266" r:id="rId11"/>
    <p:sldId id="271" r:id="rId12"/>
    <p:sldId id="272" r:id="rId13"/>
    <p:sldId id="267" r:id="rId14"/>
    <p:sldId id="268" r:id="rId15"/>
    <p:sldId id="269" r:id="rId16"/>
    <p:sldId id="270" r:id="rId17"/>
    <p:sldId id="274" r:id="rId18"/>
    <p:sldId id="273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8174939-E321-4B7E-8489-5158FF8EDC57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278F7CD-FB1A-4B97-92D6-43D429628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17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4939-E321-4B7E-8489-5158FF8EDC57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F7CD-FB1A-4B97-92D6-43D429628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4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4939-E321-4B7E-8489-5158FF8EDC57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F7CD-FB1A-4B97-92D6-43D429628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8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4939-E321-4B7E-8489-5158FF8EDC57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F7CD-FB1A-4B97-92D6-43D429628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1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8174939-E321-4B7E-8489-5158FF8EDC57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278F7CD-FB1A-4B97-92D6-43D429628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34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4939-E321-4B7E-8489-5158FF8EDC57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F7CD-FB1A-4B97-92D6-43D429628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8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4939-E321-4B7E-8489-5158FF8EDC57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F7CD-FB1A-4B97-92D6-43D429628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4939-E321-4B7E-8489-5158FF8EDC57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F7CD-FB1A-4B97-92D6-43D429628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1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4939-E321-4B7E-8489-5158FF8EDC57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F7CD-FB1A-4B97-92D6-43D429628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5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4939-E321-4B7E-8489-5158FF8EDC57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78F7CD-FB1A-4B97-92D6-43D4296282E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159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8174939-E321-4B7E-8489-5158FF8EDC57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78F7CD-FB1A-4B97-92D6-43D4296282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085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174939-E321-4B7E-8489-5158FF8EDC57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278F7CD-FB1A-4B97-92D6-43D429628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7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S3TpkEdqaY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tmp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4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Y2AwWRFxR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Sort 5"/>
            <p:cNvSpPr/>
            <p:nvPr/>
          </p:nvSpPr>
          <p:spPr>
            <a:xfrm>
              <a:off x="0" y="0"/>
              <a:ext cx="1828800" cy="6201295"/>
            </a:xfrm>
            <a:prstGeom prst="flowChartSor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Sort 6"/>
            <p:cNvSpPr/>
            <p:nvPr/>
          </p:nvSpPr>
          <p:spPr>
            <a:xfrm>
              <a:off x="2097577" y="0"/>
              <a:ext cx="1828800" cy="6201295"/>
            </a:xfrm>
            <a:prstGeom prst="flowChartSor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Sort 7"/>
            <p:cNvSpPr/>
            <p:nvPr/>
          </p:nvSpPr>
          <p:spPr>
            <a:xfrm>
              <a:off x="4178531" y="0"/>
              <a:ext cx="1828800" cy="6201295"/>
            </a:xfrm>
            <a:prstGeom prst="flowChartSor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Sort 8"/>
            <p:cNvSpPr/>
            <p:nvPr/>
          </p:nvSpPr>
          <p:spPr>
            <a:xfrm>
              <a:off x="6325986" y="0"/>
              <a:ext cx="1828800" cy="6201295"/>
            </a:xfrm>
            <a:prstGeom prst="flowChartSor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Sort 9"/>
            <p:cNvSpPr/>
            <p:nvPr/>
          </p:nvSpPr>
          <p:spPr>
            <a:xfrm>
              <a:off x="8334895" y="0"/>
              <a:ext cx="1828800" cy="6201295"/>
            </a:xfrm>
            <a:prstGeom prst="flowChartSor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Sort 11"/>
            <p:cNvSpPr/>
            <p:nvPr/>
          </p:nvSpPr>
          <p:spPr>
            <a:xfrm>
              <a:off x="10363200" y="0"/>
              <a:ext cx="1828800" cy="6201295"/>
            </a:xfrm>
            <a:prstGeom prst="flowChartSor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0"/>
            <a:ext cx="12192000" cy="232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625525"/>
            <a:ext cx="12192000" cy="232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6200000">
            <a:off x="-3347635" y="3317154"/>
            <a:ext cx="6858001" cy="2236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6200000">
            <a:off x="8651154" y="3317155"/>
            <a:ext cx="6858001" cy="2236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3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" t="56395"/>
          <a:stretch/>
        </p:blipFill>
        <p:spPr>
          <a:xfrm>
            <a:off x="1489100" y="1163782"/>
            <a:ext cx="9094124" cy="5264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6447" y="262258"/>
            <a:ext cx="848609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Look at activity 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3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7142" y="390901"/>
            <a:ext cx="848609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Now watch a beautiful video.</a:t>
            </a:r>
            <a:endParaRPr lang="en-US" sz="4000" b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0322" y="3244334"/>
            <a:ext cx="589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https://www.youtube.com/watch?v=VS3TpkEdqaY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761" y="1745672"/>
            <a:ext cx="6022725" cy="1657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7142" y="390901"/>
            <a:ext cx="848609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 first letter of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Johny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en-US" sz="4000" b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58806"/>
          <a:stretch/>
        </p:blipFill>
        <p:spPr>
          <a:xfrm>
            <a:off x="2759825" y="1206680"/>
            <a:ext cx="2460567" cy="310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1334" y="1744133"/>
            <a:ext cx="8023322" cy="44904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6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996" y="1712136"/>
            <a:ext cx="3188484" cy="16338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333" y="3140046"/>
            <a:ext cx="3185976" cy="16277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362" y="3191532"/>
            <a:ext cx="981541" cy="14570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38437" y="4980246"/>
            <a:ext cx="3175462" cy="11637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 _</a:t>
            </a:r>
            <a:r>
              <a:rPr lang="en-US" sz="5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cs typeface="Times New Roman" panose="02020603050405020304" pitchFamily="18" charset="0"/>
              </a:rPr>
              <a:t>r</a:t>
            </a:r>
          </a:p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1998" y="4546198"/>
            <a:ext cx="1633870" cy="14570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4133" y="2749683"/>
            <a:ext cx="3707472" cy="26609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95054" y="344936"/>
            <a:ext cx="848609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 by using the clue.</a:t>
            </a:r>
            <a:endParaRPr lang="en-US" sz="4000" b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4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0" t="25423" r="15256" b="30471"/>
          <a:stretch/>
        </p:blipFill>
        <p:spPr>
          <a:xfrm>
            <a:off x="2353733" y="1371601"/>
            <a:ext cx="9550710" cy="3877732"/>
          </a:xfrm>
          <a:prstGeom prst="rect">
            <a:avLst/>
          </a:prstGeom>
        </p:spPr>
      </p:pic>
      <p:pic>
        <p:nvPicPr>
          <p:cNvPr id="4" name="Picture 3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7" t="70857" r="51860" b="11341"/>
          <a:stretch/>
        </p:blipFill>
        <p:spPr>
          <a:xfrm>
            <a:off x="4944533" y="5300134"/>
            <a:ext cx="1202266" cy="1134533"/>
          </a:xfrm>
          <a:prstGeom prst="rect">
            <a:avLst/>
          </a:prstGeom>
        </p:spPr>
      </p:pic>
      <p:pic>
        <p:nvPicPr>
          <p:cNvPr id="5" name="Picture 4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1" t="70857" r="37281" b="11341"/>
          <a:stretch/>
        </p:blipFill>
        <p:spPr>
          <a:xfrm>
            <a:off x="6197600" y="5300134"/>
            <a:ext cx="1354668" cy="1134533"/>
          </a:xfrm>
          <a:prstGeom prst="rect">
            <a:avLst/>
          </a:prstGeom>
        </p:spPr>
      </p:pic>
      <p:pic>
        <p:nvPicPr>
          <p:cNvPr id="6" name="Picture 5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0" t="70857" r="15256" b="11341"/>
          <a:stretch/>
        </p:blipFill>
        <p:spPr>
          <a:xfrm>
            <a:off x="7382933" y="5283201"/>
            <a:ext cx="2235202" cy="1134533"/>
          </a:xfrm>
          <a:prstGeom prst="rect">
            <a:avLst/>
          </a:prstGeom>
        </p:spPr>
      </p:pic>
      <p:pic>
        <p:nvPicPr>
          <p:cNvPr id="7" name="Picture 6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0" t="70857" r="64579" b="11341"/>
          <a:stretch/>
        </p:blipFill>
        <p:spPr>
          <a:xfrm>
            <a:off x="2438401" y="5283200"/>
            <a:ext cx="2489199" cy="11345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155" y="2729293"/>
            <a:ext cx="3987831" cy="10381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1061" y="328310"/>
            <a:ext cx="848609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Let’s play a game.</a:t>
            </a:r>
            <a:endParaRPr lang="en-US" sz="4000" b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19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05794 -0.152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3" t="28141" r="16549" b="29357"/>
          <a:stretch/>
        </p:blipFill>
        <p:spPr>
          <a:xfrm>
            <a:off x="2970759" y="1550838"/>
            <a:ext cx="8939714" cy="3571336"/>
          </a:xfrm>
          <a:prstGeom prst="rect">
            <a:avLst/>
          </a:prstGeom>
        </p:spPr>
      </p:pic>
      <p:pic>
        <p:nvPicPr>
          <p:cNvPr id="4" name="Picture 3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7" t="68522" r="16549" b="12303"/>
          <a:stretch/>
        </p:blipFill>
        <p:spPr>
          <a:xfrm>
            <a:off x="8333114" y="5193103"/>
            <a:ext cx="2015706" cy="1222077"/>
          </a:xfrm>
          <a:prstGeom prst="rect">
            <a:avLst/>
          </a:prstGeom>
        </p:spPr>
      </p:pic>
      <p:pic>
        <p:nvPicPr>
          <p:cNvPr id="5" name="Picture 4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1" t="68522" r="35777" b="12303"/>
          <a:stretch/>
        </p:blipFill>
        <p:spPr>
          <a:xfrm>
            <a:off x="6866623" y="5155722"/>
            <a:ext cx="1570008" cy="1222077"/>
          </a:xfrm>
          <a:prstGeom prst="rect">
            <a:avLst/>
          </a:prstGeom>
        </p:spPr>
      </p:pic>
      <p:pic>
        <p:nvPicPr>
          <p:cNvPr id="6" name="Picture 5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2" t="68522" r="51080" b="12303"/>
          <a:stretch/>
        </p:blipFill>
        <p:spPr>
          <a:xfrm>
            <a:off x="5538157" y="5152845"/>
            <a:ext cx="1328468" cy="1222077"/>
          </a:xfrm>
          <a:prstGeom prst="rect">
            <a:avLst/>
          </a:prstGeom>
        </p:spPr>
      </p:pic>
      <p:pic>
        <p:nvPicPr>
          <p:cNvPr id="7" name="Picture 6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3" t="68522" r="63538" b="12303"/>
          <a:stretch/>
        </p:blipFill>
        <p:spPr>
          <a:xfrm>
            <a:off x="3870382" y="5184476"/>
            <a:ext cx="1650521" cy="1222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057" y="3090580"/>
            <a:ext cx="2731245" cy="7803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09701" y="311685"/>
            <a:ext cx="848609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Let’s play a game.</a:t>
            </a:r>
            <a:endParaRPr lang="en-US" sz="4000" b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5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02265 -0.1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3" t="29141" r="20376" b="27815"/>
          <a:stretch/>
        </p:blipFill>
        <p:spPr>
          <a:xfrm>
            <a:off x="2700760" y="1253066"/>
            <a:ext cx="9135640" cy="3894667"/>
          </a:xfrm>
          <a:prstGeom prst="rect">
            <a:avLst/>
          </a:prstGeom>
        </p:spPr>
      </p:pic>
      <p:pic>
        <p:nvPicPr>
          <p:cNvPr id="4" name="Picture 3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9" t="68732" r="36042" b="11075"/>
          <a:stretch/>
        </p:blipFill>
        <p:spPr>
          <a:xfrm>
            <a:off x="7721599" y="5096932"/>
            <a:ext cx="1422400" cy="1286933"/>
          </a:xfrm>
          <a:prstGeom prst="rect">
            <a:avLst/>
          </a:prstGeom>
        </p:spPr>
      </p:pic>
      <p:pic>
        <p:nvPicPr>
          <p:cNvPr id="5" name="Picture 4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9" t="68732" r="50622" b="11075"/>
          <a:stretch/>
        </p:blipFill>
        <p:spPr>
          <a:xfrm>
            <a:off x="6265332" y="5113867"/>
            <a:ext cx="1456267" cy="1286933"/>
          </a:xfrm>
          <a:prstGeom prst="rect">
            <a:avLst/>
          </a:prstGeom>
        </p:spPr>
      </p:pic>
      <p:pic>
        <p:nvPicPr>
          <p:cNvPr id="6" name="Picture 5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8" t="68732" r="20376" b="11075"/>
          <a:stretch/>
        </p:blipFill>
        <p:spPr>
          <a:xfrm>
            <a:off x="8923865" y="5130799"/>
            <a:ext cx="1778001" cy="1286933"/>
          </a:xfrm>
          <a:prstGeom prst="rect">
            <a:avLst/>
          </a:prstGeom>
        </p:spPr>
      </p:pic>
      <p:pic>
        <p:nvPicPr>
          <p:cNvPr id="7" name="Picture 6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3" t="68732" r="64427" b="11075"/>
          <a:stretch/>
        </p:blipFill>
        <p:spPr>
          <a:xfrm>
            <a:off x="4622799" y="5130799"/>
            <a:ext cx="1625600" cy="12869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950" y="2910328"/>
            <a:ext cx="2987299" cy="7803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09701" y="311685"/>
            <a:ext cx="848609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Let’s play a game.</a:t>
            </a:r>
            <a:endParaRPr lang="en-US" sz="4000" b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5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0306 -0.2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4957" y="299256"/>
            <a:ext cx="5252294" cy="8312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9557" y="2275286"/>
            <a:ext cx="2996891" cy="17777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বয়াম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101" y="1412531"/>
            <a:ext cx="1920307" cy="432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2930" y="1413178"/>
            <a:ext cx="2947215" cy="432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0335" y="1449188"/>
            <a:ext cx="2947215" cy="432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878" y="2258651"/>
            <a:ext cx="1920307" cy="1744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Berlin Sans FB" panose="020E0602020502020306" pitchFamily="34" charset="0"/>
                <a:cs typeface="Times New Roman" panose="02020603050405020304" pitchFamily="18" charset="0"/>
              </a:rPr>
              <a:t>jar </a:t>
            </a:r>
            <a:endParaRPr lang="en-US" sz="4800" dirty="0">
              <a:latin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86153" y="2278048"/>
            <a:ext cx="6151418" cy="18738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Berlin Sans FB" panose="020E0602020502020306" pitchFamily="34" charset="0"/>
                <a:cs typeface="Times New Roman" panose="02020603050405020304" pitchFamily="18" charset="0"/>
              </a:rPr>
              <a:t>This jar is full. </a:t>
            </a:r>
            <a:endParaRPr lang="en-US" sz="4800" dirty="0">
              <a:latin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5" t="16727" r="9435" b="13697"/>
          <a:stretch/>
        </p:blipFill>
        <p:spPr>
          <a:xfrm>
            <a:off x="7414949" y="2111433"/>
            <a:ext cx="2543695" cy="34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5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45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81821" y="1097899"/>
            <a:ext cx="4281085" cy="4099034"/>
            <a:chOff x="94593" y="200416"/>
            <a:chExt cx="3224805" cy="3267997"/>
          </a:xfrm>
        </p:grpSpPr>
        <p:sp>
          <p:nvSpPr>
            <p:cNvPr id="6" name="Diagonal Stripe 5"/>
            <p:cNvSpPr/>
            <p:nvPr/>
          </p:nvSpPr>
          <p:spPr>
            <a:xfrm rot="2268230">
              <a:off x="346690" y="1115176"/>
              <a:ext cx="2725838" cy="2205361"/>
            </a:xfrm>
            <a:prstGeom prst="diagStrip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0170" y="2208880"/>
              <a:ext cx="2895546" cy="104821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Bevel 7"/>
            <p:cNvSpPr/>
            <p:nvPr/>
          </p:nvSpPr>
          <p:spPr>
            <a:xfrm>
              <a:off x="598166" y="2522112"/>
              <a:ext cx="271155" cy="271759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Bevel 8"/>
            <p:cNvSpPr/>
            <p:nvPr/>
          </p:nvSpPr>
          <p:spPr>
            <a:xfrm>
              <a:off x="2544670" y="2522112"/>
              <a:ext cx="280839" cy="271759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Bevel 9"/>
            <p:cNvSpPr/>
            <p:nvPr/>
          </p:nvSpPr>
          <p:spPr>
            <a:xfrm>
              <a:off x="1484260" y="2420202"/>
              <a:ext cx="387365" cy="849244"/>
            </a:xfrm>
            <a:prstGeom prst="bevel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4593" y="3366504"/>
              <a:ext cx="3224805" cy="10190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loud 11"/>
            <p:cNvSpPr/>
            <p:nvPr/>
          </p:nvSpPr>
          <p:spPr>
            <a:xfrm rot="11166769">
              <a:off x="869320" y="200416"/>
              <a:ext cx="1365458" cy="904671"/>
            </a:xfrm>
            <a:prstGeom prst="cloud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1401946" y="1027442"/>
              <a:ext cx="193682" cy="368815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0170" y="3269447"/>
              <a:ext cx="2895546" cy="8735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un 14"/>
          <p:cNvSpPr/>
          <p:nvPr/>
        </p:nvSpPr>
        <p:spPr>
          <a:xfrm>
            <a:off x="4679986" y="438676"/>
            <a:ext cx="1402555" cy="1297805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1621134" y="5210050"/>
            <a:ext cx="725357" cy="8013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2125200" y="5610735"/>
            <a:ext cx="725357" cy="8013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2756588" y="5694779"/>
            <a:ext cx="725357" cy="8013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5357184" y="5124678"/>
            <a:ext cx="725357" cy="8013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4894919" y="5558412"/>
            <a:ext cx="725357" cy="8013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4228689" y="5681608"/>
            <a:ext cx="725357" cy="801370"/>
          </a:xfrm>
          <a:prstGeom prst="rect">
            <a:avLst/>
          </a:prstGeom>
        </p:spPr>
      </p:pic>
      <p:sp>
        <p:nvSpPr>
          <p:cNvPr id="22" name="TextBox 4"/>
          <p:cNvSpPr txBox="1"/>
          <p:nvPr/>
        </p:nvSpPr>
        <p:spPr>
          <a:xfrm>
            <a:off x="6304849" y="455879"/>
            <a:ext cx="5237311" cy="92333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5400" b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50923" y="2741774"/>
            <a:ext cx="5213645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You have to write 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 word 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jar, whole page twice in a line on your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khata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622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-1" b="60436"/>
          <a:stretch/>
        </p:blipFill>
        <p:spPr>
          <a:xfrm>
            <a:off x="444843" y="1337860"/>
            <a:ext cx="11377488" cy="5137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360" y="2718486"/>
            <a:ext cx="6643449" cy="13204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06589" y="317186"/>
            <a:ext cx="5252294" cy="8312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such a way.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27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E5A147-9F6E-4407-961F-8965605067F3}"/>
              </a:ext>
            </a:extLst>
          </p:cNvPr>
          <p:cNvSpPr txBox="1"/>
          <p:nvPr/>
        </p:nvSpPr>
        <p:spPr>
          <a:xfrm>
            <a:off x="4398158" y="124614"/>
            <a:ext cx="3942426" cy="92333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666699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0159C14-F74F-4F9A-9C17-9BA54B2F37F4}"/>
              </a:ext>
            </a:extLst>
          </p:cNvPr>
          <p:cNvSpPr txBox="1"/>
          <p:nvPr/>
        </p:nvSpPr>
        <p:spPr>
          <a:xfrm>
            <a:off x="3871530" y="2344398"/>
            <a:ext cx="5733686" cy="2677656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66669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itchFamily="18" charset="0"/>
              </a:rPr>
              <a:t>Mahfuza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Yesmeen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Srabonee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Alokdia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Govt. Primary School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Narail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Narail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Mobile number: 01725875692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Email ID: m.y.srabonee@gmail.com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00" y="2484059"/>
            <a:ext cx="1901597" cy="2265052"/>
          </a:xfrm>
          <a:prstGeom prst="rect">
            <a:avLst/>
          </a:prstGeom>
          <a:ln w="28575">
            <a:solidFill>
              <a:srgbClr val="666699"/>
            </a:solidFill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9E5A147-9F6E-4407-961F-8965605067F3}"/>
              </a:ext>
            </a:extLst>
          </p:cNvPr>
          <p:cNvSpPr txBox="1"/>
          <p:nvPr/>
        </p:nvSpPr>
        <p:spPr>
          <a:xfrm>
            <a:off x="2984494" y="1498310"/>
            <a:ext cx="4338352" cy="64633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66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itchFamily="18" charset="0"/>
              </a:rPr>
              <a:t>Teacher’s identity</a:t>
            </a:r>
            <a:endParaRPr lang="en-US" sz="36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-790832" y="1359243"/>
            <a:ext cx="10849232" cy="4423719"/>
            <a:chOff x="1181100" y="2095500"/>
            <a:chExt cx="10725150" cy="3633389"/>
          </a:xfrm>
        </p:grpSpPr>
        <p:sp>
          <p:nvSpPr>
            <p:cNvPr id="47" name="Rectangle 46"/>
            <p:cNvSpPr/>
            <p:nvPr/>
          </p:nvSpPr>
          <p:spPr>
            <a:xfrm>
              <a:off x="1181100" y="2095500"/>
              <a:ext cx="10725150" cy="360045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865" y="2109389"/>
              <a:ext cx="1690390" cy="3619500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BEBE595-6094-465D-8CA8-D657F8B75DC9}"/>
              </a:ext>
            </a:extLst>
          </p:cNvPr>
          <p:cNvSpPr txBox="1"/>
          <p:nvPr/>
        </p:nvSpPr>
        <p:spPr>
          <a:xfrm>
            <a:off x="4754263" y="2779080"/>
            <a:ext cx="4785153" cy="224676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6666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     One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  English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or Today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       12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Lessons:  </a:t>
            </a:r>
            <a:r>
              <a:rPr lang="bn-IN" sz="2800" b="1" dirty="0" smtClean="0">
                <a:latin typeface="Times New Roman" pitchFamily="18" charset="0"/>
                <a:cs typeface="Times New Roman" pitchFamily="18" charset="0"/>
              </a:rPr>
              <a:t>4-6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Page:       2</a:t>
            </a:r>
            <a:r>
              <a:rPr lang="bn-IN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4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48" y="2721527"/>
            <a:ext cx="1901597" cy="2265052"/>
          </a:xfrm>
          <a:prstGeom prst="rect">
            <a:avLst/>
          </a:prstGeom>
          <a:ln w="28575">
            <a:solidFill>
              <a:srgbClr val="666699"/>
            </a:solidFill>
          </a:ln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9E5A147-9F6E-4407-961F-8965605067F3}"/>
              </a:ext>
            </a:extLst>
          </p:cNvPr>
          <p:cNvSpPr txBox="1"/>
          <p:nvPr/>
        </p:nvSpPr>
        <p:spPr>
          <a:xfrm>
            <a:off x="3450532" y="1904811"/>
            <a:ext cx="5014673" cy="64633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66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L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itchFamily="18" charset="0"/>
              </a:rPr>
              <a:t>esson’s introduction</a:t>
            </a:r>
            <a:endParaRPr lang="en-US" sz="36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417480" y="1409027"/>
            <a:ext cx="10725150" cy="4275081"/>
            <a:chOff x="-9029700" y="1858516"/>
            <a:chExt cx="10725150" cy="4027588"/>
          </a:xfrm>
        </p:grpSpPr>
        <p:sp>
          <p:nvSpPr>
            <p:cNvPr id="53" name="Rectangle 52"/>
            <p:cNvSpPr/>
            <p:nvPr/>
          </p:nvSpPr>
          <p:spPr>
            <a:xfrm>
              <a:off x="-9029700" y="2019300"/>
              <a:ext cx="10725150" cy="360045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1455" y="1858516"/>
              <a:ext cx="1880977" cy="4027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281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1111 L 0.9862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06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98672 -0.0050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36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9" grpId="0" animBg="1"/>
      <p:bldP spid="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6"/>
          <a:stretch/>
        </p:blipFill>
        <p:spPr>
          <a:xfrm>
            <a:off x="232757" y="216131"/>
            <a:ext cx="11671068" cy="64506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40727" y="2743200"/>
            <a:ext cx="7331826" cy="997527"/>
          </a:xfrm>
          <a:prstGeom prst="rect">
            <a:avLst/>
          </a:prstGeom>
          <a:solidFill>
            <a:srgbClr val="FF00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everybody.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136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082" y="1391548"/>
            <a:ext cx="11743765" cy="5116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 the end of the lesson the students will be able to –</a:t>
            </a:r>
          </a:p>
          <a:p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Listening :</a:t>
            </a:r>
          </a:p>
          <a:p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1.1.1 become familiar with English sounds by listening to common English words.</a:t>
            </a:r>
          </a:p>
          <a:p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Speaking :</a:t>
            </a:r>
          </a:p>
          <a:p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words and phrases.</a:t>
            </a:r>
          </a:p>
          <a:p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1.1.2 say simple words and phrases.</a:t>
            </a:r>
            <a:endParaRPr lang="en-US" sz="2800" b="1" dirty="0">
              <a:ln w="11430"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Reading :</a:t>
            </a:r>
          </a:p>
          <a:p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1.2.1 recognize and read the alphabet both small and capital. (non-cursive)</a:t>
            </a:r>
          </a:p>
          <a:p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Writing :</a:t>
            </a:r>
          </a:p>
          <a:p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1.1.1 to practice letter shapes/ simple writing patterns, etc.</a:t>
            </a:r>
          </a:p>
          <a:p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1.2.1 write non-cursive capital and small letter.</a:t>
            </a:r>
            <a:endParaRPr lang="en-US" sz="2800" b="1" dirty="0">
              <a:ln w="11430"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5711" y="328311"/>
            <a:ext cx="554552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  <a:endParaRPr lang="en-US" sz="4000" b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4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485899"/>
            <a:ext cx="11754196" cy="5152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2298" y="411439"/>
            <a:ext cx="881859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Let’s enjoy ‘Good morning song’</a:t>
            </a:r>
            <a:endParaRPr lang="en-US" sz="4000" b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d Morning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02880" y="5285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2869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62" y="997977"/>
            <a:ext cx="10243118" cy="5531887"/>
          </a:xfrm>
          <a:prstGeom prst="rect">
            <a:avLst/>
          </a:prstGeom>
          <a:scene3d>
            <a:camera prst="orthographicFront">
              <a:rot lat="0" lon="21599971" rev="0"/>
            </a:camera>
            <a:lightRig rig="threePt" dir="t"/>
          </a:scene3d>
        </p:spPr>
      </p:pic>
      <p:sp>
        <p:nvSpPr>
          <p:cNvPr id="5" name="Block Arc 4"/>
          <p:cNvSpPr/>
          <p:nvPr/>
        </p:nvSpPr>
        <p:spPr>
          <a:xfrm>
            <a:off x="4831221" y="5179176"/>
            <a:ext cx="1581150" cy="1371600"/>
          </a:xfrm>
          <a:prstGeom prst="blockArc">
            <a:avLst>
              <a:gd name="adj1" fmla="val 11321946"/>
              <a:gd name="adj2" fmla="val 11179106"/>
              <a:gd name="adj3" fmla="val 0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633" y="328311"/>
            <a:ext cx="1165444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find out what have we learnt before</a:t>
            </a:r>
            <a:endParaRPr lang="en-US" sz="3200" b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396" y="2961372"/>
            <a:ext cx="7114649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1018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3" y="195389"/>
            <a:ext cx="11779624" cy="64922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12894" y="1864659"/>
            <a:ext cx="2115671" cy="4123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75177" y="1873624"/>
            <a:ext cx="2115671" cy="4123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92353" y="5441577"/>
            <a:ext cx="2115671" cy="4123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610" y="1883530"/>
            <a:ext cx="5480779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1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258" y="1280159"/>
            <a:ext cx="4193309" cy="4193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6541" y="311685"/>
            <a:ext cx="988262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very carefully.</a:t>
            </a:r>
            <a:endParaRPr lang="en-US" sz="4000" b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7582" y="5717729"/>
            <a:ext cx="416624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en-US" sz="44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10251" y="5818909"/>
            <a:ext cx="299260" cy="58189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j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5795" y="1729048"/>
            <a:ext cx="573578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 first letter of ‘jar’ is……</a:t>
            </a:r>
            <a:endParaRPr lang="en-US" sz="4000" b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079" y="3185109"/>
            <a:ext cx="4479874" cy="2330149"/>
          </a:xfrm>
          <a:prstGeom prst="rect">
            <a:avLst/>
          </a:prstGeom>
        </p:spPr>
      </p:pic>
      <p:pic>
        <p:nvPicPr>
          <p:cNvPr id="9" name="L4-6A_U12C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66909" y="46703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54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3" grpId="0" animBg="1"/>
      <p:bldP spid="3" grpId="1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2297" y="378187"/>
            <a:ext cx="848609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Trace J, j in the air.</a:t>
            </a:r>
            <a:endParaRPr lang="en-US" sz="4000" b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4476" y="340658"/>
            <a:ext cx="890221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Write  J, j on your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khata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7767" y="3244334"/>
            <a:ext cx="6056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https://www.youtube.com/watch?v=NY2AwWRFxRo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8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9" t="23515" r="6774" b="22667"/>
          <a:stretch/>
        </p:blipFill>
        <p:spPr>
          <a:xfrm>
            <a:off x="1991065" y="1341410"/>
            <a:ext cx="8623164" cy="5258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036" y="1388001"/>
            <a:ext cx="3936991" cy="5134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140" y="1410394"/>
            <a:ext cx="3932802" cy="5134491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6574695" y="4305993"/>
            <a:ext cx="3823855" cy="2161309"/>
          </a:xfrm>
          <a:prstGeom prst="frame">
            <a:avLst>
              <a:gd name="adj1" fmla="val 5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9441" y="286972"/>
            <a:ext cx="848609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25.</a:t>
            </a:r>
            <a:endParaRPr lang="en-US" sz="4000" b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16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426</TotalTime>
  <Words>289</Words>
  <Application>Microsoft Office PowerPoint</Application>
  <PresentationFormat>Widescreen</PresentationFormat>
  <Paragraphs>57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Berlin Sans FB</vt:lpstr>
      <vt:lpstr>Century Gothic</vt:lpstr>
      <vt:lpstr>Garamond</vt:lpstr>
      <vt:lpstr>NikoshBAN</vt:lpstr>
      <vt:lpstr>Times New Roman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44</cp:revision>
  <dcterms:created xsi:type="dcterms:W3CDTF">2020-07-21T08:01:58Z</dcterms:created>
  <dcterms:modified xsi:type="dcterms:W3CDTF">2020-07-28T09:22:06Z</dcterms:modified>
</cp:coreProperties>
</file>