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9" r:id="rId4"/>
    <p:sldId id="297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8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1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20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2C04-B499-49ED-8B08-B0B25FC849AF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984" y="325924"/>
            <a:ext cx="9144000" cy="127375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96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722119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511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00601"/>
            <a:ext cx="8458200" cy="106997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VvÐv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evZv‡mi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‡_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cvov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MÜ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†m MÜ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cŠu‡Q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†`‡L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wb_i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ey‡Ki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dz‡Uv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i³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PzuB‡q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co‡Q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PvL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bxj‡P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is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Ny‡i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39" y="393589"/>
            <a:ext cx="4981575" cy="3209925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3" y="403287"/>
            <a:ext cx="5528346" cy="3200227"/>
          </a:xfrm>
          <a:prstGeom prst="rect">
            <a:avLst/>
          </a:prstGeom>
          <a:ln>
            <a:solidFill>
              <a:srgbClr val="BA8D6E"/>
            </a:solidFill>
          </a:ln>
        </p:spPr>
      </p:pic>
      <p:sp>
        <p:nvSpPr>
          <p:cNvPr id="6" name="Oval 5"/>
          <p:cNvSpPr/>
          <p:nvPr/>
        </p:nvSpPr>
        <p:spPr>
          <a:xfrm>
            <a:off x="8833104" y="1271016"/>
            <a:ext cx="144491" cy="1188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851392" y="1399032"/>
            <a:ext cx="73152" cy="457200"/>
          </a:xfrm>
          <a:custGeom>
            <a:avLst/>
            <a:gdLst>
              <a:gd name="connsiteX0" fmla="*/ 0 w 73152"/>
              <a:gd name="connsiteY0" fmla="*/ 0 h 457200"/>
              <a:gd name="connsiteX1" fmla="*/ 45720 w 73152"/>
              <a:gd name="connsiteY1" fmla="*/ 36576 h 457200"/>
              <a:gd name="connsiteX2" fmla="*/ 54864 w 73152"/>
              <a:gd name="connsiteY2" fmla="*/ 64008 h 457200"/>
              <a:gd name="connsiteX3" fmla="*/ 73152 w 73152"/>
              <a:gd name="connsiteY3" fmla="*/ 91440 h 457200"/>
              <a:gd name="connsiteX4" fmla="*/ 64008 w 73152"/>
              <a:gd name="connsiteY4" fmla="*/ 128016 h 457200"/>
              <a:gd name="connsiteX5" fmla="*/ 9144 w 73152"/>
              <a:gd name="connsiteY5" fmla="*/ 164592 h 457200"/>
              <a:gd name="connsiteX6" fmla="*/ 18288 w 73152"/>
              <a:gd name="connsiteY6" fmla="*/ 210312 h 457200"/>
              <a:gd name="connsiteX7" fmla="*/ 45720 w 73152"/>
              <a:gd name="connsiteY7" fmla="*/ 228600 h 457200"/>
              <a:gd name="connsiteX8" fmla="*/ 54864 w 73152"/>
              <a:gd name="connsiteY8" fmla="*/ 256032 h 457200"/>
              <a:gd name="connsiteX9" fmla="*/ 45720 w 73152"/>
              <a:gd name="connsiteY9" fmla="*/ 301752 h 457200"/>
              <a:gd name="connsiteX10" fmla="*/ 27432 w 73152"/>
              <a:gd name="connsiteY10" fmla="*/ 329184 h 457200"/>
              <a:gd name="connsiteX11" fmla="*/ 36576 w 73152"/>
              <a:gd name="connsiteY11" fmla="*/ 384048 h 457200"/>
              <a:gd name="connsiteX12" fmla="*/ 36576 w 73152"/>
              <a:gd name="connsiteY1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52" h="457200">
                <a:moveTo>
                  <a:pt x="0" y="0"/>
                </a:moveTo>
                <a:cubicBezTo>
                  <a:pt x="15240" y="12192"/>
                  <a:pt x="33019" y="21758"/>
                  <a:pt x="45720" y="36576"/>
                </a:cubicBezTo>
                <a:cubicBezTo>
                  <a:pt x="51993" y="43894"/>
                  <a:pt x="50553" y="55387"/>
                  <a:pt x="54864" y="64008"/>
                </a:cubicBezTo>
                <a:cubicBezTo>
                  <a:pt x="59779" y="73838"/>
                  <a:pt x="67056" y="82296"/>
                  <a:pt x="73152" y="91440"/>
                </a:cubicBezTo>
                <a:cubicBezTo>
                  <a:pt x="70104" y="103632"/>
                  <a:pt x="72284" y="118558"/>
                  <a:pt x="64008" y="128016"/>
                </a:cubicBezTo>
                <a:cubicBezTo>
                  <a:pt x="49534" y="144557"/>
                  <a:pt x="9144" y="164592"/>
                  <a:pt x="9144" y="164592"/>
                </a:cubicBezTo>
                <a:cubicBezTo>
                  <a:pt x="12192" y="179832"/>
                  <a:pt x="10577" y="196818"/>
                  <a:pt x="18288" y="210312"/>
                </a:cubicBezTo>
                <a:cubicBezTo>
                  <a:pt x="23740" y="219854"/>
                  <a:pt x="38855" y="220018"/>
                  <a:pt x="45720" y="228600"/>
                </a:cubicBezTo>
                <a:cubicBezTo>
                  <a:pt x="51741" y="236126"/>
                  <a:pt x="51816" y="246888"/>
                  <a:pt x="54864" y="256032"/>
                </a:cubicBezTo>
                <a:cubicBezTo>
                  <a:pt x="51816" y="271272"/>
                  <a:pt x="51177" y="287200"/>
                  <a:pt x="45720" y="301752"/>
                </a:cubicBezTo>
                <a:cubicBezTo>
                  <a:pt x="41861" y="312042"/>
                  <a:pt x="28646" y="318261"/>
                  <a:pt x="27432" y="329184"/>
                </a:cubicBezTo>
                <a:cubicBezTo>
                  <a:pt x="25385" y="347611"/>
                  <a:pt x="35255" y="365555"/>
                  <a:pt x="36576" y="384048"/>
                </a:cubicBezTo>
                <a:cubicBezTo>
                  <a:pt x="38313" y="408370"/>
                  <a:pt x="36576" y="432816"/>
                  <a:pt x="36576" y="457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00601"/>
            <a:ext cx="8458200" cy="1069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Sgvs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woi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co‡jv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gvwU‡Z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gvwU‡Z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coj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nvcv‡Z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nvcv‡Z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Zv‡KI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wkKvwi`j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40" y="53957"/>
            <a:ext cx="8564424" cy="43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178426"/>
            <a:ext cx="8458200" cy="106997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Zvici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M„n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eu‡a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dm©v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b¨vsUv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eyjv‡Z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Pvgov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Qvwo‡q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gvsm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UzK‡iv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Mvu‡qi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fZi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eP‡Z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vK‡jv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ev`vwgi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wQ‡UAjv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PvgovUv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y‡Uv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bxj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PvLAjv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wksmy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gv_vUv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wKQzB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4" y="488887"/>
            <a:ext cx="4698750" cy="3408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5" y="488887"/>
            <a:ext cx="6160505" cy="34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603938"/>
            <a:ext cx="8458200" cy="106997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ya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L‡Zv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b¨vsUv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Q‡jUv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KwP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KIovi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cvZv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u‡R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†`q|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KIovi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cvZv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UK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gvsm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wew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µ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Zgb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cqmv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evZ‡j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Miæi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ya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cig Z…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wß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Av‡¯Í Av‡¯Í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I‡V †m|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86" y="58473"/>
            <a:ext cx="2420482" cy="3765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67" y="58473"/>
            <a:ext cx="3195873" cy="3894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7" y="132366"/>
            <a:ext cx="4084697" cy="37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178426"/>
            <a:ext cx="8458200" cy="106997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dimv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b¨vsUv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Q‡jUv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mvivÿY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Lj‡Z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Q‡jUvi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Kvg‡i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NyOzi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evuav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Šov‡j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VzbVzb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b¨vsUv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Q‡jUv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Rwo‡q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Pzgy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D‡V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RevB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Kbbv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gvsm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oK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51" y="126748"/>
            <a:ext cx="4286250" cy="38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178426"/>
            <a:ext cx="8458200" cy="106997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L‡jv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vIqvi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evB‡ii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eov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GKUz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GKUz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dvuK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n‡”Q|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Gici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gogo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eov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f‡O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dimv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b¨vsUv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Q‡jUv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cvjv‡jv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‡`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Š‡o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iv¯Ív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bŠKvq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AwZµg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Q‡jUv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e©i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RvqMvq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Q‡jUvi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AkÖæ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S‡o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co‡jv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77" y="-1"/>
            <a:ext cx="4445251" cy="394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87" y="-9054"/>
            <a:ext cx="3831125" cy="40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123630"/>
            <a:ext cx="10069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K¬vmwUi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itka Small" panose="02000505000000020004" pitchFamily="2" charset="0"/>
                <a:cs typeface="SutonnyMJ" pitchFamily="2" charset="0"/>
              </a:rPr>
              <a:t>Description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e‡·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cixÿvi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eûwbev©Pwb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wjsK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itka Heading" panose="02000505000000020004" pitchFamily="2" charset="0"/>
                <a:cs typeface="SutonnyMJ" pitchFamily="2" charset="0"/>
              </a:rPr>
              <a:t>Submit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‡`©k †`qv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1200" dirty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**</a:t>
            </a:r>
            <a:r>
              <a:rPr lang="en-US" sz="2800" dirty="0">
                <a:solidFill>
                  <a:srgbClr val="FF0000"/>
                </a:solidFill>
                <a:latin typeface="Sitka Small" panose="02000505000000020004" pitchFamily="2" charset="0"/>
                <a:cs typeface="SutonnyMJ" pitchFamily="2" charset="0"/>
              </a:rPr>
              <a:t> Description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e·wU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Ki|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cvewjkW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†`qv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bxj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IUv‡Z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c&amp;ª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A‡cb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h_vh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DËiwU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vwM‡q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itka Heading" panose="02000505000000020004" pitchFamily="2" charset="0"/>
                <a:cs typeface="SutonnyMJ" pitchFamily="2" charset="0"/>
              </a:rPr>
              <a:t>Submit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836" y="855600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1566" y="1582553"/>
            <a:ext cx="2232660" cy="11818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828636" y="470564"/>
            <a:ext cx="3444240" cy="1097280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27500" y="2398588"/>
            <a:ext cx="8911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66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66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nv‡dR</a:t>
            </a:r>
            <a:endParaRPr lang="en-US" sz="66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037" y="497941"/>
            <a:ext cx="9144000" cy="77581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‡`k †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bŠevwnbx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PÆMÖvg</a:t>
            </a:r>
            <a:endParaRPr lang="en-US" sz="4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3940" y="1281377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775" y="5745926"/>
            <a:ext cx="33528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gybQzi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Avjg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0" y="1790700"/>
            <a:ext cx="3187610" cy="398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18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6746" y="474412"/>
            <a:ext cx="252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40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760" y="1888465"/>
            <a:ext cx="3358838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7g †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kÖwY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vsjv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Mí-Piæ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91" y="1315499"/>
            <a:ext cx="2562031" cy="34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6746" y="474412"/>
            <a:ext cx="252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Piæ</a:t>
            </a:r>
            <a:endParaRPr lang="en-US" sz="40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1102" y="1272833"/>
            <a:ext cx="774976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nvwdRyi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ingvb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8" y="2160807"/>
            <a:ext cx="7620000" cy="4600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12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057401"/>
            <a:ext cx="8458200" cy="16795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. 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jvfx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wns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¯ª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iæ‡L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vov‡Z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wkL‡e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cÖvYxi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mngwg©Zv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cÖ`k©b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Ôe‡b¨iv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my›`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iÕ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-G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g‡š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¿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xwÿZ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8458200" cy="914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12054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04800"/>
            <a:ext cx="8458200" cy="6858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nvwdRyi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ingvb-Gi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49392"/>
              </p:ext>
            </p:extLst>
          </p:nvPr>
        </p:nvGraphicFramePr>
        <p:xfrm>
          <a:off x="706171" y="1295400"/>
          <a:ext cx="10384324" cy="4241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0496"/>
                <a:gridCol w="7873828"/>
              </a:tblGrid>
              <a:tr h="53022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¥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ZvwiL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2iv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deªæqvwi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1939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mb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¥¯’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vb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cwðge‡½i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ea©gvb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Rjvi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heMÖv‡g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cwiwPZ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MíKvi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wn‡m‡e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ckv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wkÿKZv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Aa¨vcK-ivRkvnx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wek¦we`¨vj‡q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MíMÖš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’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AvZ¥Rv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GKwU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Kiex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MvQ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Rxeb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N‡l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Av¸b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bvgnxb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MvÎnxb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cvZv‡j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nvmcvZv‡j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wkï‡Zvl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iPbv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dzUej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†_‡K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mveavb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jvj‡Nvov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Avwg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¯^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xK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wZ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evsjv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GK‡Wgx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cyi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¯‹vi,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GKz‡k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c`Kmn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Ab¨vb¨v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cyi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¯‹vi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8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04800"/>
            <a:ext cx="8458200" cy="6858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PwiÎ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17466"/>
              </p:ext>
            </p:extLst>
          </p:nvPr>
        </p:nvGraphicFramePr>
        <p:xfrm>
          <a:off x="1981200" y="1371600"/>
          <a:ext cx="7924800" cy="42932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15886"/>
                <a:gridCol w="6008914"/>
              </a:tblGrid>
              <a:tr h="58273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PwiÎ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‰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ewkó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101746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Piæi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M‡íi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ïiæ‡ZB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e›`y‡Ki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¸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wj‡Z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gviv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hvq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wkKvix`j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Zvi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gvsm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Icvovi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MÖv‡g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wew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µ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d‡j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8273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Piæ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nwiY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kveK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,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Kw›`ªq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PwiÎ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8273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eo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fvB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ivMv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wPg‡m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jvfx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jvK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891936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evewiPzj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Ajv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jvK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wmsmy‡U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jvK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8273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b¨vsUv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Q‡jUv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dmv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©,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evev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Kvjv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cÖvYxi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cÖwZ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†¯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œn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civqb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1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00601"/>
            <a:ext cx="8458200" cy="1069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ÔPiæÕ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bvgK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nwiY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Qvbv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Mnxb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R½‡j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eovw”Qj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†L‡Z †L‡Z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nvwi‡q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weKU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Pg‡K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D‡V 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LyuR‡Z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GKUz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DPz‡Z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ayqv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95" y="717392"/>
            <a:ext cx="6840082" cy="34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00601"/>
            <a:ext cx="8458200" cy="1069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memgq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wZwos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wewos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jvdvq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nvjygI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Piæi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nwiY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Qvbv‡K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GK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Miv‡m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Gme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Lyu‡R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eov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‡”Q|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6" y="242179"/>
            <a:ext cx="4252111" cy="3895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73" y="242179"/>
            <a:ext cx="6263047" cy="38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1270</TotalTime>
  <Words>770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Sitka Heading</vt:lpstr>
      <vt:lpstr>Sitka Small</vt:lpstr>
      <vt:lpstr>SutonnyMJ</vt:lpstr>
      <vt:lpstr>Trebuchet MS</vt:lpstr>
      <vt:lpstr>Wingdings 3</vt:lpstr>
      <vt:lpstr>Facet</vt:lpstr>
      <vt:lpstr>mevB‡K ¯^vMZg</vt:lpstr>
      <vt:lpstr>evsjv‡`k †bŠevwnbx ¯‹zj I K‡jR PÆMÖvg</vt:lpstr>
      <vt:lpstr>PowerPoint Presentation</vt:lpstr>
      <vt:lpstr>PowerPoint Presentation</vt:lpstr>
      <vt:lpstr>1. ‡jLK m¤ú‡K© Rvb‡Z cvi‡e|  2. wkÿv_x©iv †jvfx gvby‡li wns¯ªZvi weiæ‡× iæ‡L `vov‡Z wkL‡e| 3. cÖvYxi cÖwZ mngwg©Zv cÖ`k©b Ki‡e| 4. Ôe‡b¨iv e‡b my›`iÕ-G g‡š¿ `xwÿZ n‡e| </vt:lpstr>
      <vt:lpstr>PowerPoint Presentation</vt:lpstr>
      <vt:lpstr>PowerPoint Presentation</vt:lpstr>
      <vt:lpstr>ÔPiæÕ bvgK GK nwiY Qvbv gv‡qi mv‡_ Mnxb R½‡j P‡i †eovw”Qj| Nvm †L‡Z †L‡Z gv‡K †m nvwi‡q †d‡j| nVvr weKU GKUv k‡ã ‡m Pg‡K D‡V  gv‡K LyuR‡Z _v‡K| GKUz DPz‡Z ayqv †`L‡Z cvq Piæ|</vt:lpstr>
      <vt:lpstr>gv memgq Piæ‡K e‡K †m wZwos wewos jvdvq e‡j| ZvQvov e‡b nvjygI _v‡K| †m Piæi g‡Zv nwiY Qvbv‡K GK †Miv‡m †L‡q †bq| Gme K_v wPšÍv Ki‡Q Avi gv‡K Lyu‡R †eov‡”Q|</vt:lpstr>
      <vt:lpstr>nVvr VvÐv evZv‡mi mv‡_ †cvov MÜ Zvi bv‡K G‡j †m MÜ ï‡K gv‡qi Kv‡Q ‡cŠu‡Q hvq| †`‡L gv Zvi wb_i n‡q ï‡q Av‡Q| gv‡qi ey‡Ki Kv‡Q eo GKUv dz‡Uv w`‡q i³ PzuB‡q co‡Q| †PvL Zvi †Lvjv, bxj‡P is aviY K‡i‡Q| Piæ gv‡qi Pvi cv‡k Ny‡i gi‡Q|</vt:lpstr>
      <vt:lpstr>Ggb mgq Sgvs K‡i GKUv `woi Rvj G‡m co‡jv Piæi Dci| gvwU‡Z gvwU‡Z ï‡q coj nvcv‡Z nvcv‡Z| gv‡qi mv‡_ Zv‡KI Zz‡j wb‡q ‡Mj wkKvwi`j|</vt:lpstr>
      <vt:lpstr>Zvici GK M„n¯’ evwo‡Z Gj Piæ| miæ `wo w`‡q †eu‡a ivLv n‡jv Zv‡K| evwoi GKUv dm©v b¨vsUv †Q‡j Zvi Mv‡q nvZ eyjv‡Z _v‡K| Gw`‡K Zvi gv‡qi Pvgov Qvwo‡q gvsm †QvU †QvU UzK‡iv K‡i Mvu‡qi †fZi †eP‡Z wb‡q †Mj| c‡o _vK‡jv ev`vwgi Ici mv`v wQ‡UAjv PvgovUv Avi `y‡Uv bxj †PvLAjv wksmy× gv_vUv| Piæ w`b `yB wKQzB Lvq bv|</vt:lpstr>
      <vt:lpstr>Piæ gv‡qi `ya ‡L‡Zv| b¨vsUv †Q‡jUv Zvi Rb¨ KwP Nvm, †KIovi cvZv wb‡q Zvi gy‡L ¸u‡R †`q| †KIovi cvZv UK e‡j Lvq bv Piæ| Piæi gvsm wewµ K‡i †Zgb UvKv cqmv cv‡e bv e‡j †e‡P bv| Zviv †evZ‡j Miæi `ya wb‡q G‡j Piæ Zv cig Z…wß f‡i Lvq| Av‡¯Í Av‡¯Í †m‡i I‡V †m|</vt:lpstr>
      <vt:lpstr>dimv b¨vsUv †Q‡jUv Piæi mv‡_ mvivÿY †Lj‡Z _v‡K| †Q‡jUvi †Kvg‡i NyOzi evuav _vKvq †`Šov‡j VzbVzb kã nq| b¨vsUv †Q‡jUv G‡m Zvi Mjv Rwo‡q a‡i Mjvq Pzgy Lvq| Gfv‡e eo n‡q D‡V Piæ| Gevi evwoi eo fvB wm×všÍ wbj Piæ‡K RevB Kivi| ‡Kbbv Zvi gvsm gb †`‡oK n‡Z cv‡i|</vt:lpstr>
      <vt:lpstr>Piæ †`L‡jv `vIqvi evB‡ii w`‡K †eov GKUz GKUz K‡i dvuK n‡”Q| Gici gogo K‡i †eov †f‡O dimv b¨vsUv, †evev, Kvjv †Q‡jUv Piæ‡K wb‡q cvjv‡jv| ‡`Š‡o iv¯Ív †cwi‡q †bŠKvq K‡i Lvj AwZµg K‡i †Q‡jUv Piæ‡K Zvi c~‡e©i RvqMvq †Q‡o w`j| †Q‡jUvi gy‡L Avb‡›`i AkÖæ S‡o co‡jv|</vt:lpstr>
      <vt:lpstr>PowerPoint Presentation</vt:lpstr>
      <vt:lpstr>Avjøvn&amp; nv‡dR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mevB‡K ¯^vMZ</dc:title>
  <dc:creator>USER</dc:creator>
  <cp:lastModifiedBy>USER</cp:lastModifiedBy>
  <cp:revision>434</cp:revision>
  <dcterms:created xsi:type="dcterms:W3CDTF">2020-05-07T07:25:27Z</dcterms:created>
  <dcterms:modified xsi:type="dcterms:W3CDTF">2020-07-05T14:17:12Z</dcterms:modified>
</cp:coreProperties>
</file>