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9" r:id="rId4"/>
    <p:sldId id="277" r:id="rId5"/>
    <p:sldId id="260" r:id="rId6"/>
    <p:sldId id="261" r:id="rId7"/>
    <p:sldId id="262" r:id="rId8"/>
    <p:sldId id="263" r:id="rId9"/>
    <p:sldId id="278" r:id="rId10"/>
    <p:sldId id="279" r:id="rId11"/>
    <p:sldId id="274" r:id="rId12"/>
    <p:sldId id="264" r:id="rId13"/>
    <p:sldId id="266" r:id="rId14"/>
    <p:sldId id="275" r:id="rId15"/>
    <p:sldId id="267" r:id="rId16"/>
    <p:sldId id="280" r:id="rId17"/>
    <p:sldId id="281" r:id="rId18"/>
    <p:sldId id="282" r:id="rId19"/>
    <p:sldId id="269" r:id="rId20"/>
    <p:sldId id="276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8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88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9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075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6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5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7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2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0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3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C04-B499-49ED-8B08-B0B25FC849AF}" type="datetimeFigureOut">
              <a:rPr lang="en-US" smtClean="0"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984" y="325924"/>
            <a:ext cx="9144000" cy="127375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96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45920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118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6919" y="2476166"/>
            <a:ext cx="430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cy‡Rvi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QzwU‡Z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hv‡eb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438" y="782310"/>
            <a:ext cx="9077159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AvmwË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`¸‡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j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RvqMvq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mwbœweó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AvmwË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6328" y="4170722"/>
            <a:ext cx="5132867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QzwU‡Z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cy‡Rvi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hv‡eb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848667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56785" y="393011"/>
            <a:ext cx="7387628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mvaiYZ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Ask _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I 2.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we‡aq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8256" y="1853034"/>
            <a:ext cx="5132867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cÖZ¨vkv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¯‹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69707" y="2983160"/>
            <a:ext cx="1146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1901" y="3198932"/>
            <a:ext cx="1146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e‡aq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42869" y="2353899"/>
            <a:ext cx="0" cy="8510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63575" y="2325237"/>
            <a:ext cx="0" cy="851025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5438" y="3987234"/>
            <a:ext cx="9077159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¨: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As‡k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0145" y="5081191"/>
            <a:ext cx="9077159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e‡aq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we‡aq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23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/>
      <p:bldP spid="5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8598" y="3046187"/>
            <a:ext cx="83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we‡a‡qi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m¤úªmviY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598" y="315523"/>
            <a:ext cx="8157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D‡Ï‡k¨i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m¤úªmviY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47326"/>
              </p:ext>
            </p:extLst>
          </p:nvPr>
        </p:nvGraphicFramePr>
        <p:xfrm>
          <a:off x="896292" y="900298"/>
          <a:ext cx="815013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710"/>
                <a:gridCol w="2716710"/>
                <a:gridCol w="2716710"/>
              </a:tblGrid>
              <a:tr h="63828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m¤úªmviY</a:t>
                      </a:r>
                      <a:endParaRPr lang="en-US" sz="3600" dirty="0">
                        <a:solidFill>
                          <a:srgbClr val="C0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D‡Ïk</a:t>
                      </a:r>
                      <a:r>
                        <a:rPr lang="en-US" sz="3600" dirty="0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3600" dirty="0">
                        <a:solidFill>
                          <a:srgbClr val="C0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we‡aq</a:t>
                      </a:r>
                      <a:endParaRPr lang="en-US" sz="3600" dirty="0">
                        <a:solidFill>
                          <a:srgbClr val="C0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577494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bIiv‡Zi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evb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G‡m‡Q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577494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AZ¨vPvix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ivRv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wbnZ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n‡q‡Q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071688"/>
              </p:ext>
            </p:extLst>
          </p:nvPr>
        </p:nvGraphicFramePr>
        <p:xfrm>
          <a:off x="894783" y="3813998"/>
          <a:ext cx="815013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710"/>
                <a:gridCol w="2716710"/>
                <a:gridCol w="271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D‡Ïk</a:t>
                      </a:r>
                      <a:r>
                        <a:rPr lang="en-US" sz="3600" dirty="0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3600" dirty="0">
                        <a:solidFill>
                          <a:srgbClr val="C0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m¤úªmviY</a:t>
                      </a:r>
                      <a:endParaRPr lang="en-US" sz="3600" dirty="0">
                        <a:solidFill>
                          <a:srgbClr val="C0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we‡aq</a:t>
                      </a:r>
                      <a:endParaRPr lang="en-US" sz="3600" dirty="0">
                        <a:solidFill>
                          <a:srgbClr val="C0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gqbv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fv‡jv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Avg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¸‡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L‡q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d‡j‡Q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mvw`qv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hfv‡eB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nvK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AvR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Avm‡e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194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63980" y="1730957"/>
            <a:ext cx="326898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8590" y="351737"/>
            <a:ext cx="496145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u="sng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v‡K¨i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MVbMZ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kÖwYwefvM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739" y="2967660"/>
            <a:ext cx="375515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8915" y="1691729"/>
            <a:ext cx="383421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wgkÖ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3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851842" y="1312755"/>
            <a:ext cx="5244182" cy="362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860895" y="1367272"/>
            <a:ext cx="9054" cy="3636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091497" y="1312755"/>
            <a:ext cx="9054" cy="3636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84480" y="949070"/>
            <a:ext cx="9054" cy="3636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84480" y="1358120"/>
            <a:ext cx="9054" cy="15027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687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63980" y="2916956"/>
            <a:ext cx="3724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dzj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dz‡U‡Q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Q‡jiv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9667" y="1537736"/>
            <a:ext cx="8437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ij</a:t>
            </a:r>
            <a:r>
              <a:rPr lang="en-US" sz="3200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¨: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GKwUgvÎ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 (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¨)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GKwUgvÎ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we‡aq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 _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mij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94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4302" y="1505453"/>
            <a:ext cx="8397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LÐ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AvwkÖZ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mv‡cÿfv‡e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wgkÖ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849" y="816557"/>
            <a:ext cx="8410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wgkÖ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¨: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191029"/>
              </p:ext>
            </p:extLst>
          </p:nvPr>
        </p:nvGraphicFramePr>
        <p:xfrm>
          <a:off x="896292" y="3208933"/>
          <a:ext cx="8320136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0068"/>
                <a:gridCol w="4160068"/>
              </a:tblGrid>
              <a:tr h="63828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AvwkÖZ</a:t>
                      </a:r>
                      <a:r>
                        <a:rPr lang="en-US" sz="3600" baseline="0" dirty="0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evK</a:t>
                      </a:r>
                      <a:r>
                        <a:rPr lang="en-US" sz="3600" baseline="0" dirty="0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3600" dirty="0">
                        <a:solidFill>
                          <a:srgbClr val="C0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cÖavb</a:t>
                      </a:r>
                      <a:r>
                        <a:rPr lang="en-US" sz="3600" baseline="0" dirty="0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LÐevK</a:t>
                      </a:r>
                      <a:r>
                        <a:rPr lang="en-US" sz="3600" baseline="0" dirty="0" smtClean="0">
                          <a:solidFill>
                            <a:srgbClr val="C0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3600" dirty="0">
                        <a:solidFill>
                          <a:srgbClr val="C0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57749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‡h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cwikÖg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,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‡m-B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myL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jvf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577494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whwb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mr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c‡_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P‡jb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,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wZwb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myLx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nb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72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9539" y="3378683"/>
            <a:ext cx="87125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A_©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kvjx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wkwÿZ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bb|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IqvBm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Kziæbx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cov‡kvbv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9667" y="1537736"/>
            <a:ext cx="84378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3200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¨: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wbi‡cÿ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Z‡ZvwaK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mij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wgwjZ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m¤ú~Y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5190" y="4662757"/>
            <a:ext cx="8712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AšÍM©Z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wbi‡cÿ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¨¸‡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A_P,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eis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Z_vwc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AZGe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h‡nZz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Ae¨q‡hv‡M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mshy³ _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87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5540" y="1070049"/>
            <a:ext cx="8309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c`web¨vm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KZv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_‡g, Kg©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gv‡S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cÖwµqv‡K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+mj-lt"/>
                <a:cs typeface="SutonnyMJ" pitchFamily="2" charset="0"/>
              </a:rPr>
              <a:t>SOV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389" y="279304"/>
            <a:ext cx="363044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MV‡bi</a:t>
            </a:r>
            <a:r>
              <a:rPr lang="en-US" sz="3200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3088" y="2426552"/>
            <a:ext cx="8309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wµqvi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AwgZ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bvM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æZ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nvuU‡Q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0636" y="3348489"/>
            <a:ext cx="8309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Kg© _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K‡g©i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eywRr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bxi‡e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co‡Q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1583" y="4299111"/>
            <a:ext cx="8309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mgqevPK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¯’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vbevPK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c`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K‡g©i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Kvj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we`¨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vjq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02524" y="5141079"/>
            <a:ext cx="8309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5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evaK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mgvwcKv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wµqvi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cov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k‡Lwb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4275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4" grpId="0"/>
      <p:bldP spid="5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5540" y="1070049"/>
            <a:ext cx="8309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cÖkœ‡evaK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wµqvi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AvKv‡k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†`LQ?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389" y="279304"/>
            <a:ext cx="363044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MV‡bi</a:t>
            </a:r>
            <a:r>
              <a:rPr lang="en-US" sz="3200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3088" y="2426552"/>
            <a:ext cx="8309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we‡aq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we‡k‡l¨i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Q‡jwU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eyw×gvb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0636" y="3257959"/>
            <a:ext cx="8309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8.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m¤^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Üc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we‡k‡l¨i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c‡iI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cÖvY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Lye k³|</a:t>
            </a:r>
          </a:p>
        </p:txBody>
      </p:sp>
    </p:spTree>
    <p:extLst>
      <p:ext uri="{BB962C8B-B14F-4D97-AF65-F5344CB8AC3E}">
        <p14:creationId xmlns:p14="http://schemas.microsoft.com/office/powerpoint/2010/main" val="3308595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893" y="131551"/>
            <a:ext cx="5433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DËiwU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LvZvq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jL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: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79454" y="360791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74292" y="1111772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8411362" y="-217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251" y="1189111"/>
            <a:ext cx="94482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we‡aq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KvbwUi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(L)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(M)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	(N)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wµqv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MVbMZ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KZ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(K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) 2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L)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M)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N)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wµqvi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cÖkœevPK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(L)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AvZ¥evPK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(M)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‡`©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(N)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e¨wZnvi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?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(L)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m¤úªmviY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M)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we‡aq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(N)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cÖ‡hvRK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wµqv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cÖavbZ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?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L)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M)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N)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98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7" y="497941"/>
            <a:ext cx="9144000" cy="775816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PÆMÖvg</a:t>
            </a:r>
            <a:endParaRPr lang="en-US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3940" y="1281377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775" y="5745926"/>
            <a:ext cx="33528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gybQzi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Avjg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70" y="1790700"/>
            <a:ext cx="3187610" cy="398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1837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893" y="131551"/>
            <a:ext cx="5433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DËiwU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LvZvq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jL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: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79454" y="360791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74292" y="1111772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8411362" y="-217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251" y="1189111"/>
            <a:ext cx="94482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DcKiY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	(L)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kãv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_©	(M)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weivgwPý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(N)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evwM¦wa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7|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mv_©K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¸Y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2wU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L)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M)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4wU	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N)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5wU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8|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Ôiæ‡ej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A_©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wkwÿZ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bbÕ-MVbMZ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¨?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(L)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M)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wgkÖ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N)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9|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Aek¨B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mvejxjZv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(L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MwZkxjZv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	(M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mvgÄm¨Zv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(N) A_©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enZv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10|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ÔQzwU‡Z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cy‡Rvi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hv‡ebÕ-G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Kx‡mi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Afve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AvmwËi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(L)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hvM¨Zvi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(M)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evû‡j¨i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(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N) </a:t>
            </a:r>
            <a:r>
              <a:rPr lang="en-US" sz="2800" smtClean="0">
                <a:latin typeface="SutonnyMJ" pitchFamily="2" charset="0"/>
                <a:cs typeface="SutonnyMJ" pitchFamily="2" charset="0"/>
              </a:rPr>
              <a:t>AvKv•ÿvi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16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27500" y="2398588"/>
            <a:ext cx="8911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96746" y="474412"/>
            <a:ext cx="252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0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760" y="1888465"/>
            <a:ext cx="7749766" cy="20621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7g 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kÖwY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wbwg©wZ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7-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evK¨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3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3739" y="1014894"/>
            <a:ext cx="6044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3980" y="2641506"/>
            <a:ext cx="8191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v‡K¨i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¸Y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KqwU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v‡K¨i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MV‡bi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18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6250" y="549857"/>
            <a:ext cx="70469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vB‡eªwi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mf¨Zv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DbœwZi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gvb`Ð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dz‡ji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KweZv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wSbyK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cyZzj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evbv‡Z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Pvq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8740" y="2794876"/>
            <a:ext cx="8206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myweb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¨¯Í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c`mgwó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e³vi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g‡bvfve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m¤ú~Y©iƒ‡c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5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0575" y="933413"/>
            <a:ext cx="6044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gnivR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---------|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QvMj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AvKv‡k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D‡o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eov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‡”Q|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ÔPvI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KweZv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dz‡ji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Zzwg?Õ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5952" y="3465372"/>
            <a:ext cx="8191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K.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gnivR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Nywo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evbv‡Z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Pvq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cvwL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AvKv‡k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D‡o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eov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‡”Q|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dz‡ji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KweZv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73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0224" y="436227"/>
            <a:ext cx="404622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mv_©K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¸Y _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Avek¨K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hgb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1391" y="2456927"/>
            <a:ext cx="4046220" cy="15696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AvKv•ÿv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hvM¨Zv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AvmwË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441655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6919" y="2476166"/>
            <a:ext cx="430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Ljvg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---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438" y="782310"/>
            <a:ext cx="9077159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AvKv•ÿv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®‹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vifv‡e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GK c‡`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c` 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kvbvi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-B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AvKv•ÿv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6328" y="4170722"/>
            <a:ext cx="5132867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Ljvg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†M‡Q|</a:t>
            </a:r>
          </a:p>
        </p:txBody>
      </p:sp>
    </p:spTree>
    <p:extLst>
      <p:ext uri="{BB962C8B-B14F-4D97-AF65-F5344CB8AC3E}">
        <p14:creationId xmlns:p14="http://schemas.microsoft.com/office/powerpoint/2010/main" val="3816722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6919" y="2476166"/>
            <a:ext cx="430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MÖx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®§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cÖLi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iŠ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‡`ª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438" y="782310"/>
            <a:ext cx="9077159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2. 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hvM¨Zv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ga¨Kvi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c`mg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AšÍM©Z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fveMZ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wgjeÜ‡bi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hvM¨Zv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6328" y="4170722"/>
            <a:ext cx="5132867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lv©Kv‡j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AwZwi³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e„wócv‡Z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079926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756</TotalTime>
  <Words>849</Words>
  <Application>Microsoft Office PowerPoint</Application>
  <PresentationFormat>Widescreen</PresentationFormat>
  <Paragraphs>121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SutonnyMJ</vt:lpstr>
      <vt:lpstr>Trebuchet MS</vt:lpstr>
      <vt:lpstr>Wingdings 3</vt:lpstr>
      <vt:lpstr>Facet</vt:lpstr>
      <vt:lpstr>mevB‡K ¯^vMZg</vt:lpstr>
      <vt:lpstr>evsjv‡`k †bŠevwnbx ¯‹zj I K‡jR PÆMÖvg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Avjøvn&amp; nv‡dR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¯^vMZ</dc:title>
  <dc:creator>USER</dc:creator>
  <cp:lastModifiedBy>USER</cp:lastModifiedBy>
  <cp:revision>343</cp:revision>
  <dcterms:created xsi:type="dcterms:W3CDTF">2020-05-07T07:25:27Z</dcterms:created>
  <dcterms:modified xsi:type="dcterms:W3CDTF">2020-06-01T14:08:58Z</dcterms:modified>
</cp:coreProperties>
</file>