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6"/>
  </p:notesMasterIdLst>
  <p:handoutMasterIdLst>
    <p:handoutMasterId r:id="rId17"/>
  </p:handoutMasterIdLst>
  <p:sldIdLst>
    <p:sldId id="292" r:id="rId2"/>
    <p:sldId id="288" r:id="rId3"/>
    <p:sldId id="301" r:id="rId4"/>
    <p:sldId id="257" r:id="rId5"/>
    <p:sldId id="290" r:id="rId6"/>
    <p:sldId id="291" r:id="rId7"/>
    <p:sldId id="286" r:id="rId8"/>
    <p:sldId id="289" r:id="rId9"/>
    <p:sldId id="293" r:id="rId10"/>
    <p:sldId id="294" r:id="rId11"/>
    <p:sldId id="297" r:id="rId12"/>
    <p:sldId id="296" r:id="rId13"/>
    <p:sldId id="298" r:id="rId14"/>
    <p:sldId id="29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10D1"/>
    <a:srgbClr val="57D3FF"/>
    <a:srgbClr val="D93BC2"/>
    <a:srgbClr val="0000CC"/>
    <a:srgbClr val="006600"/>
    <a:srgbClr val="6600CC"/>
    <a:srgbClr val="003300"/>
    <a:srgbClr val="0000FF"/>
    <a:srgbClr val="009900"/>
    <a:srgbClr val="D8184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87253" autoAdjust="0"/>
  </p:normalViewPr>
  <p:slideViewPr>
    <p:cSldViewPr>
      <p:cViewPr varScale="1">
        <p:scale>
          <a:sx n="61" d="100"/>
          <a:sy n="61" d="100"/>
        </p:scale>
        <p:origin x="984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74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8038F2-809B-4B0C-A9E5-B88D54945BCE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EAC33-4A04-42C6-9F87-19A3B82698C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5845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A7E908-C61F-4F08-8B98-1889BDD450F3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96413E-50CF-4307-B585-A08D9B9FEF5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235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r>
              <a:rPr lang="bn-IN" baseline="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হিসেবে  দেওয়া  যেতে পারে।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96413E-50CF-4307-B585-A08D9B9FEF5B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2866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9DD252F-9819-4CF7-A53D-C51115144BF4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86857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E61F-AC62-4BC6-81C5-A81DC9071D16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049C-B551-4B79-8D4B-2CE5ABCBF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E61F-AC62-4BC6-81C5-A81DC9071D16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049C-B551-4B79-8D4B-2CE5ABCBF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E61F-AC62-4BC6-81C5-A81DC9071D16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049C-B551-4B79-8D4B-2CE5ABCBF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E61F-AC62-4BC6-81C5-A81DC9071D16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049C-B551-4B79-8D4B-2CE5ABCBF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E61F-AC62-4BC6-81C5-A81DC9071D16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049C-B551-4B79-8D4B-2CE5ABCBF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E61F-AC62-4BC6-81C5-A81DC9071D16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049C-B551-4B79-8D4B-2CE5ABCBF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E61F-AC62-4BC6-81C5-A81DC9071D16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049C-B551-4B79-8D4B-2CE5ABCBF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E61F-AC62-4BC6-81C5-A81DC9071D16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049C-B551-4B79-8D4B-2CE5ABCBF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E61F-AC62-4BC6-81C5-A81DC9071D16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049C-B551-4B79-8D4B-2CE5ABCBF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E61F-AC62-4BC6-81C5-A81DC9071D16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049C-B551-4B79-8D4B-2CE5ABCBF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E61F-AC62-4BC6-81C5-A81DC9071D16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5F049C-B551-4B79-8D4B-2CE5ABCBF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E61F-AC62-4BC6-81C5-A81DC9071D16}" type="datetimeFigureOut">
              <a:rPr lang="en-US" smtClean="0"/>
              <a:pPr/>
              <a:t>22-May-19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5F049C-B551-4B79-8D4B-2CE5ABCBF1E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hyperlink" Target="mailto:aziz.alpha@gmail.com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40000"/>
                <a:lumOff val="6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14398" y="696477"/>
            <a:ext cx="7467601" cy="1527175"/>
          </a:xfrm>
          <a:prstGeom prst="rect">
            <a:avLst/>
          </a:prstGeom>
          <a:noFill/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82880"/>
            <a:r>
              <a:rPr lang="bn-IN" sz="115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2223652"/>
            <a:ext cx="7467601" cy="390005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7920760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3.33333E-6 0.03148 L -3.33333E-6 -0.11134 " pathEditMode="relative" rAng="0" ptsTypes="AA">
                                      <p:cBhvr>
                                        <p:cTn id="6" dur="15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153"/>
                                    </p:animMotion>
                                    <p:animRot by="1500000">
                                      <p:cBhvr>
                                        <p:cTn id="7" dur="7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750" fill="hold">
                                          <p:stCondLst>
                                            <p:cond delay="7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75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750" fill="hold">
                                          <p:stCondLst>
                                            <p:cond delay="2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609601" y="1548825"/>
            <a:ext cx="8077198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সেটের প্রকারভেদ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0" y="2539425"/>
            <a:ext cx="8077199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A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2,4,6,8,10,…………..40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1" y="3377625"/>
            <a:ext cx="8077199" cy="584775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1,3,5, 7, 9,………………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9601" y="4215825"/>
            <a:ext cx="807720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C =       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Ø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(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স্ল্যাশ জিরো)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Isosceles Triangle 6"/>
          <p:cNvSpPr/>
          <p:nvPr/>
        </p:nvSpPr>
        <p:spPr>
          <a:xfrm rot="5400000">
            <a:off x="6286297" y="2682696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915561" y="2590800"/>
            <a:ext cx="147508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সসীম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Isosceles Triangle 8"/>
          <p:cNvSpPr/>
          <p:nvPr/>
        </p:nvSpPr>
        <p:spPr>
          <a:xfrm rot="5400000">
            <a:off x="6286297" y="3520896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915561" y="3429000"/>
            <a:ext cx="15167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অসীম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Isosceles Triangle 10"/>
          <p:cNvSpPr/>
          <p:nvPr/>
        </p:nvSpPr>
        <p:spPr>
          <a:xfrm rot="5400000">
            <a:off x="6286297" y="4307721"/>
            <a:ext cx="228594" cy="420332"/>
          </a:xfrm>
          <a:prstGeom prst="triangl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915561" y="4215825"/>
            <a:ext cx="142378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ফাঁকা সেট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05421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26392" y="2743200"/>
            <a:ext cx="8077200" cy="2000548"/>
          </a:xfrm>
          <a:prstGeom prst="rect">
            <a:avLst/>
          </a:prstGeom>
          <a:solidFill>
            <a:schemeClr val="bg2"/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১। </a:t>
            </a:r>
            <a:r>
              <a:rPr lang="en-US" sz="3200" dirty="0" smtClean="0">
                <a:latin typeface="Times New Roman" panose="02020603050405020304" pitchFamily="18" charset="0"/>
                <a:cs typeface="NikoshBAN" pitchFamily="2" charset="0"/>
              </a:rPr>
              <a:t>A=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24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এর মৌলিক গুণনীয়কসমূহ}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3200" dirty="0" smtClean="0">
                <a:latin typeface="Times New Roman" panose="02020603050405020304" pitchFamily="18" charset="0"/>
                <a:cs typeface="NikoshBAN" pitchFamily="2" charset="0"/>
              </a:rPr>
              <a:t>B=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বিজোড় স্বাভাবিক সংখ্যা} </a:t>
            </a: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3200" dirty="0" smtClean="0">
                <a:latin typeface="Times New Roman" panose="02020603050405020304" pitchFamily="18" charset="0"/>
                <a:cs typeface="NikoshBAN" pitchFamily="2" charset="0"/>
              </a:rPr>
              <a:t>C=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{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x : x,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স্বাভাবিক সংখ্যা এবং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x </a:t>
            </a:r>
            <a:r>
              <a:rPr lang="en-US" sz="3200" b="1" dirty="0" smtClean="0">
                <a:latin typeface="Times New Roman"/>
                <a:cs typeface="Times New Roman"/>
              </a:rPr>
              <a:t>&lt;</a:t>
            </a:r>
            <a:r>
              <a:rPr lang="en-US" sz="3200" dirty="0" smtClean="0">
                <a:latin typeface="Times New Roman"/>
                <a:cs typeface="Times New Roman"/>
              </a:rPr>
              <a:t> 4}</a:t>
            </a:r>
            <a:endParaRPr lang="bn-IN" sz="3200" dirty="0" smtClean="0">
              <a:latin typeface="Times New Roman"/>
              <a:cs typeface="Times New Roman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সেটগুলোকে তালিকা পদ্ধতিতে প্রকাশ করে এর প্রকারভেদ চিহ্নিত কর।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09602" y="1066800"/>
            <a:ext cx="8229598" cy="76944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দলগত কাজ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813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457200"/>
            <a:ext cx="7848599" cy="830997"/>
          </a:xfrm>
          <a:prstGeom prst="rect">
            <a:avLst/>
          </a:prstGeom>
          <a:solidFill>
            <a:schemeClr val="bg2">
              <a:lumMod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84200" y="1404257"/>
            <a:ext cx="7873999" cy="3046988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BD" sz="3200" dirty="0" smtClean="0">
                <a:latin typeface="Times New Roman" pitchFamily="18" charset="0"/>
                <a:cs typeface="Times New Roman" pitchFamily="18" charset="0"/>
              </a:rPr>
              <a:t>*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a,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b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c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এর উ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পাদান সংখ্যা কত?</a:t>
            </a:r>
            <a:endParaRPr lang="bn-BD" sz="3200" dirty="0" smtClean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** </a:t>
            </a:r>
            <a:r>
              <a:rPr lang="bn-BD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উ</a:t>
            </a:r>
            <a:r>
              <a:rPr lang="bn-IN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পাদান সংখ্যা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3</a:t>
            </a:r>
            <a:endParaRPr lang="bn-BD" sz="3200" dirty="0">
              <a:solidFill>
                <a:srgbClr val="0000FF"/>
              </a:solidFill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 * 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ফাঁকা সেটের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উ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পাদান সংখ্যা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কত?</a:t>
            </a:r>
            <a:endParaRPr lang="bn-BD" sz="3200" dirty="0" smtClean="0">
              <a:latin typeface="Times New Roman" pitchFamily="18" charset="0"/>
              <a:cs typeface="NikoshBAN" pitchFamily="2" charset="0"/>
              <a:sym typeface="Symbol"/>
            </a:endParaRP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** </a:t>
            </a:r>
            <a:r>
              <a:rPr lang="bn-BD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উ</a:t>
            </a:r>
            <a:r>
              <a:rPr lang="bn-IN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পাদান সংখ্যা নেই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।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</a:p>
          <a:p>
            <a:r>
              <a:rPr lang="bn-BD" sz="3200" dirty="0" smtClean="0">
                <a:latin typeface="Times New Roman" pitchFamily="18" charset="0"/>
                <a:cs typeface="NikoshBAN" pitchFamily="2" charset="0"/>
                <a:sym typeface="Symbol"/>
              </a:rPr>
              <a:t>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P </a:t>
            </a:r>
            <a:r>
              <a:rPr lang="en-US" sz="3200" b="1" dirty="0" smtClean="0">
                <a:latin typeface="Times New Roman" pitchFamily="18" charset="0"/>
                <a:cs typeface="NikoshBAN" pitchFamily="2" charset="0"/>
                <a:sym typeface="Symbol"/>
              </a:rPr>
              <a:t>=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1, 2, 3</a:t>
            </a:r>
            <a:r>
              <a:rPr lang="bn-IN" sz="3200" dirty="0" smtClean="0">
                <a:latin typeface="Times New Roman" pitchFamily="18" charset="0"/>
                <a:cs typeface="NikoshBAN" pitchFamily="2" charset="0"/>
                <a:sym typeface="Symbol"/>
              </a:rPr>
              <a:t>,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,........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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এর উ</a:t>
            </a:r>
            <a:r>
              <a:rPr lang="bn-IN" sz="3200" dirty="0">
                <a:latin typeface="NikoshBAN" pitchFamily="2" charset="0"/>
                <a:cs typeface="NikoshBAN" pitchFamily="2" charset="0"/>
                <a:sym typeface="Symbol"/>
              </a:rPr>
              <a:t>পাদান সংখ্যা কত?</a:t>
            </a:r>
            <a:endParaRPr lang="bn-BD" sz="3200" dirty="0">
              <a:latin typeface="NikoshBAN" pitchFamily="2" charset="0"/>
              <a:cs typeface="NikoshBAN" pitchFamily="2" charset="0"/>
              <a:sym typeface="Symbol"/>
            </a:endParaRPr>
          </a:p>
          <a:p>
            <a:r>
              <a:rPr lang="en-US" sz="3200" dirty="0" smtClean="0">
                <a:latin typeface="NikoshBAN" pitchFamily="2" charset="0"/>
                <a:cs typeface="NikoshBAN" pitchFamily="2" charset="0"/>
                <a:sym typeface="Symbol"/>
              </a:rPr>
              <a:t>**</a:t>
            </a:r>
            <a:r>
              <a:rPr lang="en-US" sz="3200" dirty="0" smtClean="0"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  <a:sym typeface="Symbol"/>
              </a:rPr>
              <a:t>P</a:t>
            </a:r>
            <a:r>
              <a:rPr lang="bn-BD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উ</a:t>
            </a:r>
            <a:r>
              <a:rPr lang="bn-IN" sz="3200" dirty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পাদান সংখ্যা </a:t>
            </a:r>
            <a:r>
              <a:rPr lang="bn-IN" sz="32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অসংখ্য বা অসীম।</a:t>
            </a:r>
            <a:r>
              <a:rPr lang="bn-BD" sz="3200" dirty="0" smtClean="0">
                <a:solidFill>
                  <a:srgbClr val="0000FF"/>
                </a:solidFill>
                <a:latin typeface="Times New Roman" pitchFamily="18" charset="0"/>
                <a:cs typeface="NikoshBAN" pitchFamily="2" charset="0"/>
                <a:sym typeface="Symbol"/>
              </a:rPr>
              <a:t> </a:t>
            </a:r>
            <a:endParaRPr lang="bn-BD" sz="32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  <a:sym typeface="Symbol"/>
            </a:endParaRPr>
          </a:p>
        </p:txBody>
      </p:sp>
    </p:spTree>
    <p:extLst>
      <p:ext uri="{BB962C8B-B14F-4D97-AF65-F5344CB8AC3E}">
        <p14:creationId xmlns:p14="http://schemas.microsoft.com/office/powerpoint/2010/main" val="3558891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90222" y="616803"/>
            <a:ext cx="7620001" cy="830997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বাড়ির</a:t>
            </a:r>
            <a:r>
              <a:rPr lang="bn-BD" sz="48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কাজ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90221" y="2286000"/>
            <a:ext cx="7620001" cy="353943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  <a:ln w="190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bn-IN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x: x, 2-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এর গুণিতক এবং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x≤10 ,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=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x: x,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4-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এর গুণিতক এবং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x≤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12 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,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ক.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সেট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নির্ণয়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কর।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endParaRPr lang="bn-BD" sz="3200" dirty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খ.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Q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সেটটি ফাঁকা সেট কিনা যাচাই কর।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 </a:t>
            </a:r>
            <a:endParaRPr lang="en-US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গ.</a:t>
            </a:r>
            <a:r>
              <a:rPr lang="en-US" sz="3200" dirty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P </a:t>
            </a:r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  <a:sym typeface="Symbol"/>
              </a:rPr>
              <a:t>ও 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Q</a:t>
            </a:r>
            <a:r>
              <a:rPr lang="bn-IN" sz="3200" dirty="0" smtClean="0">
                <a:latin typeface="Times New Roman" pitchFamily="18" charset="0"/>
                <a:cs typeface="Times New Roman" pitchFamily="18" charset="0"/>
                <a:sym typeface="Symbol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  <a:sym typeface="Symbol"/>
              </a:rPr>
              <a:t>সেটদ্বয়ের সামঞ্জস্যতা 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প্রকাশ </a:t>
            </a:r>
            <a:r>
              <a:rPr lang="bn-BD" sz="3200" dirty="0">
                <a:latin typeface="NikoshBAN" pitchFamily="2" charset="0"/>
                <a:cs typeface="NikoshBAN" pitchFamily="2" charset="0"/>
                <a:sym typeface="Symbol"/>
              </a:rPr>
              <a:t>কর</a:t>
            </a:r>
            <a:r>
              <a:rPr lang="bn-BD" sz="3200" dirty="0" smtClean="0">
                <a:latin typeface="NikoshBAN" pitchFamily="2" charset="0"/>
                <a:cs typeface="NikoshBAN" pitchFamily="2" charset="0"/>
                <a:sym typeface="Symbol"/>
              </a:rPr>
              <a:t>।</a:t>
            </a:r>
            <a:endParaRPr lang="bn-IN" sz="3200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8454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1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2185600"/>
            <a:ext cx="5410200" cy="4088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362200" y="1066800"/>
            <a:ext cx="457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1350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-0.00121 0.04282 L -3.33333E-6 -0.07223 " pathEditMode="relative" rAng="0" ptsTypes="AA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-5764"/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372" y="274638"/>
            <a:ext cx="8182428" cy="1143000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শিক্ষক 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sz="half" idx="1"/>
          </p:nvPr>
        </p:nvSpPr>
        <p:spPr>
          <a:xfrm>
            <a:off x="504372" y="1417638"/>
            <a:ext cx="8182428" cy="4754562"/>
          </a:xfrm>
          <a:solidFill>
            <a:schemeClr val="bg2"/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457200" indent="-457200"/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মোহাম্মদ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আজিজুর রহমান</a:t>
            </a:r>
          </a:p>
          <a:p>
            <a:pPr marL="457200" indent="-45720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প্রভাষক (উচ্চতর গণিত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</a:p>
          <a:p>
            <a:pPr marL="457200" indent="-45720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তালশহর করিমিয়া ফাযিল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মাদরাসা</a:t>
            </a:r>
          </a:p>
          <a:p>
            <a:pPr marL="457200" indent="-45720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আশুগঞ্জ, ব্রাহ্মণবাড়িয়া। 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মোবাইলঃ ০১৬৭০৫৬৭৭০০</a:t>
            </a:r>
            <a:endParaRPr lang="bn-IN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ইমেইলঃ </a:t>
            </a:r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  <a:hlinkClick r:id="rId2"/>
              </a:rPr>
              <a:t>aziz.alpha@gmail.com</a:t>
            </a:r>
            <a:endParaRPr lang="bn-IN" sz="3600" dirty="0">
              <a:latin typeface="NikoshBAN" pitchFamily="2" charset="0"/>
              <a:cs typeface="NikoshBAN" pitchFamily="2" charset="0"/>
            </a:endParaRPr>
          </a:p>
          <a:p>
            <a:pPr marL="457200" indent="-457200"/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410" y="1508919"/>
            <a:ext cx="2514600" cy="2286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65302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3736" y="1570494"/>
            <a:ext cx="3983064" cy="4525963"/>
          </a:xfrm>
          <a:solidFill>
            <a:schemeClr val="bg2">
              <a:lumMod val="90000"/>
            </a:schemeClr>
          </a:solidFill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73162"/>
          </a:xfrm>
          <a:solidFill>
            <a:schemeClr val="bg2">
              <a:lumMod val="75000"/>
            </a:schemeClr>
          </a:solidFill>
        </p:spPr>
        <p:txBody>
          <a:bodyPr/>
          <a:lstStyle/>
          <a:p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400" y="1570495"/>
            <a:ext cx="4114800" cy="4525963"/>
          </a:xfrm>
          <a:solidFill>
            <a:schemeClr val="bg2">
              <a:lumMod val="90000"/>
            </a:schemeClr>
          </a:solidFill>
        </p:spPr>
        <p:txBody>
          <a:bodyPr/>
          <a:lstStyle/>
          <a:p>
            <a:pPr>
              <a:buFont typeface="Wingdings" panose="05000000000000000000" pitchFamily="2" charset="2"/>
              <a:buChar char="§"/>
              <a:defRPr/>
            </a:pPr>
            <a:endParaRPr lang="bn-IN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গণিত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ঃ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সপ্তম</a:t>
            </a:r>
            <a:endParaRPr lang="bn-IN" sz="32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সময়ঃ ৪০ মিনিট</a:t>
            </a:r>
          </a:p>
          <a:p>
            <a:pPr>
              <a:buFont typeface="Wingdings" panose="05000000000000000000" pitchFamily="2" charset="2"/>
              <a:buChar char="§"/>
              <a:defRPr/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তারিখঃ ২০/০৫/২০১৯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861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9436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781800" y="54114"/>
            <a:ext cx="2286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সেট?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5997714"/>
            <a:ext cx="9144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ডিনার সেট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745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41" b="13530"/>
          <a:stretch/>
        </p:blipFill>
        <p:spPr>
          <a:xfrm>
            <a:off x="0" y="-152400"/>
            <a:ext cx="9144000" cy="601658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6781800" y="54114"/>
            <a:ext cx="2286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সেট?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9144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ডাইনিং সেট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687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609600"/>
            <a:ext cx="9144000" cy="685800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</p:pic>
      <p:sp>
        <p:nvSpPr>
          <p:cNvPr id="5" name="TextBox 4"/>
          <p:cNvSpPr txBox="1"/>
          <p:nvPr/>
        </p:nvSpPr>
        <p:spPr>
          <a:xfrm>
            <a:off x="3429000" y="762000"/>
            <a:ext cx="22860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কিসের সেট?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6248400"/>
            <a:ext cx="9144000" cy="707886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গহনার সেট 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2844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45000"/>
                <a:lumOff val="55000"/>
              </a:schemeClr>
            </a:gs>
            <a:gs pos="16000">
              <a:schemeClr val="accent1">
                <a:lumMod val="45000"/>
                <a:lumOff val="55000"/>
                <a:alpha val="0"/>
              </a:schemeClr>
            </a:gs>
            <a:gs pos="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762000" y="2583359"/>
            <a:ext cx="7696200" cy="830997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4800" u="sng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সেটের প্রকারভেদ</a:t>
            </a:r>
            <a:endParaRPr lang="en-US" sz="4800" u="sng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3275" y="914400"/>
            <a:ext cx="6939720" cy="452431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শিখনফল</a:t>
            </a:r>
          </a:p>
          <a:p>
            <a:pPr algn="ctr"/>
            <a:endParaRPr lang="en-US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শিক্ষার্থীরা----------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১। বিভিন্ন প্রকার সেট ব্যাখ্যা করতে পারবে;</a:t>
            </a:r>
          </a:p>
          <a:p>
            <a:r>
              <a:rPr lang="bn-IN" sz="28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বিভিন্ন প্রকার সেট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চিহ্নিত/ নির্ণয় করতে পারবে; </a:t>
            </a: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৩। সেটের ধর্মাবলি প্রয়োগ করে সমস্যা সমাধান করতে পারবে।</a:t>
            </a:r>
          </a:p>
          <a:p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9187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-1"/>
            <a:ext cx="4476750" cy="3473485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0" y="2920425"/>
            <a:ext cx="4533254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গণনা করে নির্ধারণ করা যায়।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635" b="4929"/>
          <a:stretch/>
        </p:blipFill>
        <p:spPr>
          <a:xfrm>
            <a:off x="33580" y="361195"/>
            <a:ext cx="4476750" cy="250426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33580" y="-65439"/>
            <a:ext cx="447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সংখ্যা কিভাবে নির্ধারণ করা যায়?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656272" y="3575372"/>
            <a:ext cx="4419600" cy="3130228"/>
          </a:xfrm>
          <a:prstGeom prst="roundRect">
            <a:avLst>
              <a:gd name="adj" fmla="val 0"/>
            </a:avLst>
          </a:prstGeom>
          <a:solidFill>
            <a:schemeClr val="accent3">
              <a:lumMod val="20000"/>
              <a:lumOff val="8000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১। উপাদান সংখ্যা গণনা করে নির্ধারণ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করা যায়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endParaRPr lang="bn-IN" sz="2800" dirty="0" smtClean="0">
              <a:solidFill>
                <a:schemeClr val="tx1"/>
              </a:solidFill>
              <a:latin typeface="Times New Roman"/>
              <a:cs typeface="Times New Roman"/>
            </a:endParaRP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২। উপাদান সংখ্যা গণনা করে নির্ধারণ</a:t>
            </a:r>
          </a:p>
          <a:p>
            <a:r>
              <a:rPr lang="bn-IN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করা যায় না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bn-IN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৩। কোনো উপাদান নেই </a:t>
            </a:r>
            <a:r>
              <a:rPr lang="en-US" sz="2800" dirty="0" smtClean="0">
                <a:solidFill>
                  <a:schemeClr val="tx1"/>
                </a:solidFill>
                <a:latin typeface="Times New Roman"/>
                <a:cs typeface="Times New Roman"/>
              </a:rPr>
              <a:t>→</a:t>
            </a:r>
            <a:endParaRPr lang="en-US" sz="28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50" r="50649"/>
          <a:stretch/>
        </p:blipFill>
        <p:spPr>
          <a:xfrm>
            <a:off x="-22924" y="4162584"/>
            <a:ext cx="3808869" cy="20755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7467600" y="4519114"/>
            <a:ext cx="13147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>
                <a:solidFill>
                  <a:srgbClr val="E010D1"/>
                </a:solidFill>
                <a:latin typeface="NikoshBAN" pitchFamily="2" charset="0"/>
                <a:cs typeface="NikoshBAN" pitchFamily="2" charset="0"/>
              </a:rPr>
              <a:t>সসীম সেট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744419" y="70171"/>
            <a:ext cx="44767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ঢেউয়ের সংখ্যা?</a:t>
            </a:r>
            <a:endParaRPr lang="en-US" sz="32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56272" y="2920425"/>
            <a:ext cx="447675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গণনা করে নির্ধারণ করা যায় না।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0" y="3577810"/>
            <a:ext cx="447675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 সংখ্যা?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8299" y="6154188"/>
            <a:ext cx="4476750" cy="58477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উপাদান নেই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7430732" y="5346481"/>
            <a:ext cx="13516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E010D1"/>
                </a:solidFill>
                <a:latin typeface="NikoshBAN" pitchFamily="2" charset="0"/>
                <a:cs typeface="NikoshBAN" pitchFamily="2" charset="0"/>
              </a:rPr>
              <a:t>অসীম </a:t>
            </a:r>
            <a:r>
              <a:rPr lang="bn-IN" sz="2800" b="1" dirty="0">
                <a:solidFill>
                  <a:srgbClr val="E010D1"/>
                </a:solidFill>
                <a:latin typeface="NikoshBAN" pitchFamily="2" charset="0"/>
                <a:cs typeface="NikoshBAN" pitchFamily="2" charset="0"/>
              </a:rPr>
              <a:t>সেট</a:t>
            </a:r>
          </a:p>
        </p:txBody>
      </p:sp>
      <p:sp>
        <p:nvSpPr>
          <p:cNvPr id="20" name="Rectangle 19"/>
          <p:cNvSpPr/>
          <p:nvPr/>
        </p:nvSpPr>
        <p:spPr>
          <a:xfrm>
            <a:off x="7775469" y="5848027"/>
            <a:ext cx="126989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IN" sz="2800" b="1" dirty="0" smtClean="0">
                <a:solidFill>
                  <a:srgbClr val="E010D1"/>
                </a:solidFill>
                <a:latin typeface="NikoshBAN" pitchFamily="2" charset="0"/>
                <a:cs typeface="NikoshBAN" pitchFamily="2" charset="0"/>
              </a:rPr>
              <a:t>ফাঁকা </a:t>
            </a:r>
            <a:r>
              <a:rPr lang="bn-IN" sz="2800" b="1" dirty="0">
                <a:solidFill>
                  <a:srgbClr val="E010D1"/>
                </a:solidFill>
                <a:latin typeface="NikoshBAN" pitchFamily="2" charset="0"/>
                <a:cs typeface="NikoshBAN" pitchFamily="2" charset="0"/>
              </a:rPr>
              <a:t>সেট</a:t>
            </a:r>
          </a:p>
        </p:txBody>
      </p:sp>
    </p:spTree>
    <p:extLst>
      <p:ext uri="{BB962C8B-B14F-4D97-AF65-F5344CB8AC3E}">
        <p14:creationId xmlns:p14="http://schemas.microsoft.com/office/powerpoint/2010/main" val="3310801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repeatCount="indefinite" fill="hold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10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10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10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10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9" grpId="0"/>
      <p:bldP spid="13" grpId="0" build="p" animBg="1"/>
      <p:bldP spid="14" grpId="0"/>
      <p:bldP spid="15" grpId="0"/>
      <p:bldP spid="16" grpId="0" animBg="1"/>
      <p:bldP spid="17" grpId="0" animBg="1"/>
      <p:bldP spid="18" grpId="0" animBg="1"/>
      <p:bldP spid="19" grpId="0"/>
      <p:bldP spid="20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2416</TotalTime>
  <Words>389</Words>
  <Application>Microsoft Office PowerPoint</Application>
  <PresentationFormat>On-screen Show (4:3)</PresentationFormat>
  <Paragraphs>74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Arial</vt:lpstr>
      <vt:lpstr>Calibri</vt:lpstr>
      <vt:lpstr>NikoshBAN</vt:lpstr>
      <vt:lpstr>Symbol</vt:lpstr>
      <vt:lpstr>Times New Roman</vt:lpstr>
      <vt:lpstr>Wingdings</vt:lpstr>
      <vt:lpstr>Office Theme</vt:lpstr>
      <vt:lpstr>PowerPoint Presentation</vt:lpstr>
      <vt:lpstr> শিক্ষক পরিচিতি</vt:lpstr>
      <vt:lpstr>পাঠ পরিচিতি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Personal Computer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‡gvt iwdKzj Bmjvg mnKvix wk¶K we.Gm-wm, we.GW, GBP.wW.wm.Gm AvgRv` Avjx miKvi cvBjU evwjKv D”P we`¨vjq</dc:title>
  <dc:creator>Liton</dc:creator>
  <cp:lastModifiedBy>Tahsin</cp:lastModifiedBy>
  <cp:revision>410</cp:revision>
  <dcterms:created xsi:type="dcterms:W3CDTF">2013-01-11T16:16:19Z</dcterms:created>
  <dcterms:modified xsi:type="dcterms:W3CDTF">2019-05-21T20:00:45Z</dcterms:modified>
</cp:coreProperties>
</file>