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3" r:id="rId3"/>
    <p:sldId id="259" r:id="rId4"/>
    <p:sldId id="284" r:id="rId5"/>
    <p:sldId id="285" r:id="rId6"/>
    <p:sldId id="275" r:id="rId7"/>
    <p:sldId id="292" r:id="rId8"/>
    <p:sldId id="293" r:id="rId9"/>
    <p:sldId id="264" r:id="rId10"/>
    <p:sldId id="291" r:id="rId11"/>
    <p:sldId id="267" r:id="rId12"/>
    <p:sldId id="268" r:id="rId13"/>
    <p:sldId id="265" r:id="rId14"/>
    <p:sldId id="276" r:id="rId15"/>
    <p:sldId id="296" r:id="rId16"/>
    <p:sldId id="280" r:id="rId17"/>
    <p:sldId id="286" r:id="rId18"/>
    <p:sldId id="288" r:id="rId19"/>
    <p:sldId id="294" r:id="rId20"/>
    <p:sldId id="287" r:id="rId21"/>
    <p:sldId id="281" r:id="rId22"/>
    <p:sldId id="270" r:id="rId23"/>
    <p:sldId id="274" r:id="rId24"/>
    <p:sldId id="272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127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4D9A9-220A-46D0-A364-C525050234CC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4F9C1-51C6-4F5E-B72C-1A5A7C44A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8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4F9C1-51C6-4F5E-B72C-1A5A7C44A6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60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B9162-B334-4310-8E7C-602EE961BC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4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4F9C1-51C6-4F5E-B72C-1A5A7C44A6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0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774951" y="609600"/>
            <a:ext cx="5943600" cy="4572000"/>
            <a:chOff x="304800" y="381000"/>
            <a:chExt cx="8305800" cy="6096000"/>
          </a:xfrm>
          <a:blipFill>
            <a:blip r:embed="rId2"/>
            <a:stretch>
              <a:fillRect/>
            </a:stretch>
          </a:blipFill>
        </p:grpSpPr>
        <p:sp>
          <p:nvSpPr>
            <p:cNvPr id="2" name="Plaque 1"/>
            <p:cNvSpPr/>
            <p:nvPr/>
          </p:nvSpPr>
          <p:spPr>
            <a:xfrm>
              <a:off x="304800" y="381000"/>
              <a:ext cx="8305800" cy="6096000"/>
            </a:xfrm>
            <a:prstGeom prst="plaqu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295400" y="516082"/>
              <a:ext cx="6096000" cy="838200"/>
            </a:xfrm>
            <a:prstGeom prst="roundRect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800" dirty="0">
                  <a:solidFill>
                    <a:srgbClr val="7030A0"/>
                  </a:solidFill>
                </a:rPr>
                <a:t>স্বাগতম</a:t>
              </a:r>
              <a:endParaRPr lang="en-US" sz="48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00200" y="1371600"/>
              <a:ext cx="5867400" cy="5105400"/>
            </a:xfrm>
            <a:prstGeom prst="rect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633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8600"/>
            <a:ext cx="7086600" cy="457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4400" y="4953000"/>
            <a:ext cx="7086600" cy="1295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‘</a:t>
            </a:r>
            <a:r>
              <a:rPr lang="bn-IN" sz="2800" dirty="0" smtClean="0"/>
              <a:t>পুজারী দুয়ার খোলো</a:t>
            </a:r>
            <a:r>
              <a:rPr lang="en-US" sz="2800" dirty="0" smtClean="0"/>
              <a:t>,</a:t>
            </a:r>
            <a:r>
              <a:rPr lang="bn-IN" sz="2800" dirty="0" smtClean="0"/>
              <a:t> </a:t>
            </a:r>
            <a:endParaRPr lang="en-US" sz="2800" dirty="0" smtClean="0"/>
          </a:p>
          <a:p>
            <a:pPr algn="ctr"/>
            <a:r>
              <a:rPr lang="bn-IN" sz="2800" dirty="0" smtClean="0"/>
              <a:t>ক্ষু</a:t>
            </a:r>
            <a:r>
              <a:rPr lang="en-US" sz="2800" dirty="0" err="1" smtClean="0"/>
              <a:t>ধা</a:t>
            </a:r>
            <a:r>
              <a:rPr lang="bn-IN" sz="2800" dirty="0" smtClean="0"/>
              <a:t>র </a:t>
            </a:r>
            <a:r>
              <a:rPr lang="bn-IN" sz="2800" dirty="0"/>
              <a:t>ঠাকুর দাঁড়ায়ে দুয়ারে পূজার সময় হলো</a:t>
            </a:r>
            <a:r>
              <a:rPr lang="ar-SA" sz="2800" dirty="0"/>
              <a:t>!</a:t>
            </a:r>
            <a:r>
              <a:rPr lang="en-US" sz="2800" dirty="0"/>
              <a:t>’</a:t>
            </a:r>
            <a:br>
              <a:rPr lang="en-US" sz="2800" dirty="0"/>
            </a:br>
            <a:r>
              <a:rPr lang="bn-IN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183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0783" y="4901625"/>
            <a:ext cx="8686686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স্বপ্ন দেখিয়া আকুল পূজারী খুলিল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ভজনালয়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1" dirty="0">
                <a:latin typeface="NikoshBAN" pitchFamily="2" charset="0"/>
                <a:cs typeface="NikoshBAN" pitchFamily="2" charset="0"/>
              </a:rPr>
            </a:b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দেবতার বরে আজ রাজা টাজা হয়ে যাবো নিশ্চয়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381000"/>
            <a:ext cx="6781800" cy="426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960" y="5105400"/>
            <a:ext cx="83820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জীর্ণ</a:t>
            </a:r>
            <a:r>
              <a:rPr lang="ar-SA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বস্ত্র শীর্ণ</a:t>
            </a:r>
            <a:r>
              <a:rPr lang="ar-SA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গাত্র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ক্ষুদায় কন্ঠ ক্ষীণ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ডাকিল পান্থ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‘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দ্বার খোল বাবা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খাইনি তো সাত দিন</a:t>
            </a:r>
            <a:r>
              <a:rPr lang="ar-SA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!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1960" y="304800"/>
            <a:ext cx="8382000" cy="4800600"/>
          </a:xfrm>
          <a:prstGeom prst="rect">
            <a:avLst/>
          </a:prstGeom>
          <a:blipFill>
            <a:blip r:embed="rId3"/>
            <a:srcRect/>
            <a:stretch>
              <a:fillRect l="-700" t="787" r="-88418" b="-30516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100" y="3962400"/>
            <a:ext cx="8039099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92D05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সহসা বন্ধ হ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 মন্দির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ভুখারী ফিরিয়া চলে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b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তিমির রাত্রি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পথ জুড়ে তার ক্ষুদার মানিক জ্বলে</a:t>
            </a:r>
            <a:r>
              <a:rPr lang="ar-SA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!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ভুখারী ফুকারি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b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ঐ মন্দির পূজারীর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হায় দেবতা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তোমার নয়</a:t>
            </a:r>
            <a:r>
              <a:rPr lang="ar-SA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!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</a:t>
            </a:r>
            <a:b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endParaRPr lang="bn-IN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1" y="304800"/>
            <a:ext cx="7886699" cy="3657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9400" y="4572000"/>
            <a:ext cx="8521908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92D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মসজিদে কাল শিরনী আছিল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অঢেল গোস্ত রুটি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বাঁচিয়া গিয়াছে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মোল্লা সাহেব হেসে তাই কুটিকুটি</a:t>
            </a:r>
            <a:r>
              <a:rPr lang="ar-SA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!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381000"/>
            <a:ext cx="8521908" cy="3886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4083040"/>
            <a:ext cx="8598108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92D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 সময় এলো মুসাফির গায়ে</a:t>
            </a:r>
            <a:r>
              <a:rPr lang="ar-SA" sz="3600" dirty="0">
                <a:solidFill>
                  <a:srgbClr val="7030A0"/>
                </a:solidFill>
                <a:latin typeface="NikoshBAN" panose="02000000000000000000" pitchFamily="2" charset="0"/>
              </a:rPr>
              <a:t>-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আজারির চিন্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ফাকা আছি আজ নিয়ে সাত দিন</a:t>
            </a:r>
            <a:r>
              <a:rPr lang="ar-SA" sz="3600" dirty="0">
                <a:solidFill>
                  <a:srgbClr val="7030A0"/>
                </a:solidFill>
                <a:latin typeface="NikoshBAN" panose="02000000000000000000" pitchFamily="2" charset="0"/>
              </a:rPr>
              <a:t>!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79554" y="304800"/>
            <a:ext cx="7848600" cy="3429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9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0" y="5867400"/>
            <a:ext cx="8064708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92D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তেরিয়া হইয়া হাঁকিল মোল্লা –ভ্যালা হলো দেখি লেঠা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653143" y="457200"/>
            <a:ext cx="7620000" cy="5334000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5791200"/>
            <a:ext cx="8598108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92D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ভুখা আছ মর গো- ভাগাড়ে গিয়ে; নমাজ পড়িস বেটা ?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609600"/>
            <a:ext cx="6629400" cy="48006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4724400"/>
            <a:ext cx="8598108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92D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ভুখারী কহিল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মোল্লা হাঁকিল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 শালা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সোজা পথ দেখ</a:t>
            </a:r>
            <a:r>
              <a:rPr lang="ar-SA" sz="3600" dirty="0">
                <a:solidFill>
                  <a:srgbClr val="7030A0"/>
                </a:solidFill>
                <a:latin typeface="NikoshBAN" panose="02000000000000000000" pitchFamily="2" charset="0"/>
              </a:rPr>
              <a:t>!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গোস্ত</a:t>
            </a:r>
            <a:r>
              <a:rPr lang="ar-SA" sz="3600" dirty="0">
                <a:solidFill>
                  <a:srgbClr val="7030A0"/>
                </a:solidFill>
                <a:latin typeface="NikoshBAN" panose="02000000000000000000" pitchFamily="2" charset="0"/>
              </a:rPr>
              <a:t>-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রুটি নিয়া মসজিদে দিল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তালা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</a:rPr>
              <a:t> 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0" y="0"/>
            <a:ext cx="6324600" cy="44958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3962400"/>
            <a:ext cx="8521908" cy="26776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92D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ভুখারী ফিরিয়া চলে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b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চলিতে চলিতে বলে</a:t>
            </a:r>
            <a:r>
              <a:rPr lang="ar-SA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আশিটা বছর কেটে গেল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আমি ডাকিনি তোমায় কভু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b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আমার 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ক্ষু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অন্ন তা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 বন্ধ করোনি প্রভু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তব মসজিদ মন্দিরে প্রভু নাই মানুষের দাবী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মোল্লা</a:t>
            </a:r>
            <a:r>
              <a:rPr lang="ar-SA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পুরুত লাগায়েছে তার সকল দুয়ারে চাবী</a:t>
            </a:r>
            <a:r>
              <a:rPr lang="ar-SA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!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457200"/>
            <a:ext cx="8458200" cy="3352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6781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98417" y="990600"/>
            <a:ext cx="5240383" cy="5257800"/>
            <a:chOff x="398417" y="1066800"/>
            <a:chExt cx="5240383" cy="5181600"/>
          </a:xfrm>
        </p:grpSpPr>
        <p:sp>
          <p:nvSpPr>
            <p:cNvPr id="5" name="Cube 4"/>
            <p:cNvSpPr/>
            <p:nvPr/>
          </p:nvSpPr>
          <p:spPr>
            <a:xfrm>
              <a:off x="398417" y="1066800"/>
              <a:ext cx="5240383" cy="5181600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  <a:ln w="76200">
              <a:solidFill>
                <a:srgbClr val="7030A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 algn="ctr">
                <a:buNone/>
              </a:pPr>
              <a:r>
                <a:rPr lang="bn-BD" sz="36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মুহাম্মদ জাহিদুল আলম  </a:t>
              </a:r>
              <a:endPara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marL="457200" indent="-457200" algn="ctr">
                <a:buNone/>
              </a:pPr>
              <a:r>
                <a:rPr lang="bn-BD" sz="28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গৌরিপুর  আর ,কে, সরকারি উচ্চ বিদ্যালয়  </a:t>
              </a:r>
            </a:p>
            <a:p>
              <a:pPr marL="457200" indent="-457200" algn="ctr">
                <a:buNone/>
              </a:pPr>
              <a:r>
                <a:rPr lang="bn-BD" sz="36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গৌরীপুর,ময়মনসিংহ</a:t>
              </a:r>
              <a:endPara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marL="457200" indent="-457200" algn="ctr">
                <a:buNone/>
              </a:pPr>
              <a:r>
                <a:rPr lang="en-US" sz="36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মোবাইল-০১৭৪৮০২৬২৩২ 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971800" y="1103675"/>
              <a:ext cx="2362200" cy="1069249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66800" y="1371600"/>
              <a:ext cx="1676400" cy="53340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u="sng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200" dirty="0"/>
            </a:p>
          </p:txBody>
        </p:sp>
      </p:grpSp>
      <p:sp>
        <p:nvSpPr>
          <p:cNvPr id="8" name="Folded Corner 7"/>
          <p:cNvSpPr/>
          <p:nvPr/>
        </p:nvSpPr>
        <p:spPr>
          <a:xfrm>
            <a:off x="6096000" y="762000"/>
            <a:ext cx="2743200" cy="4800600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bn-BD" sz="3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শ্রেণি-নবম </a:t>
            </a:r>
            <a:r>
              <a:rPr lang="en-US" sz="3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বিষয়- বাংলা</a:t>
            </a:r>
            <a:r>
              <a:rPr lang="en-US" sz="36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১ম-</a:t>
            </a:r>
          </a:p>
          <a:p>
            <a:pPr algn="ctr">
              <a:buNone/>
            </a:pPr>
            <a:r>
              <a:rPr lang="en-US" sz="3600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endParaRPr lang="bn-BD" sz="36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3600" u="sng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সময়-৫০ মিনিট </a:t>
            </a:r>
          </a:p>
          <a:p>
            <a:pPr algn="ctr">
              <a:buNone/>
            </a:pPr>
            <a:r>
              <a:rPr lang="bn-IN" sz="3600" u="sng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তারিখ-</a:t>
            </a:r>
            <a:r>
              <a:rPr lang="bn-BD" sz="3600" u="sng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২৮</a:t>
            </a:r>
            <a:r>
              <a:rPr lang="bn-IN" sz="3600" u="sng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bn-BD" sz="3600" u="sng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IN" sz="3600" u="sng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bn-BD" sz="3600" u="sng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২০ </a:t>
            </a:r>
            <a:r>
              <a:rPr lang="bn-IN" sz="3600" u="sng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6657" y="3962400"/>
            <a:ext cx="8598108" cy="26776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92D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কোথা চেঙ্গিস্‌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গজনী</a:t>
            </a:r>
            <a:r>
              <a:rPr lang="ar-SA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মামুদ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কোথায় কালাপাহাড়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b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ভেঙে ফেল ঐ ভজনালয়ের যত তালা</a:t>
            </a:r>
            <a:r>
              <a:rPr lang="ar-SA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দেও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দ্বার</a:t>
            </a:r>
            <a:r>
              <a:rPr lang="ar-SA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!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খোদার ঘরে কে কপাট লাগায়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 দেয় সেখানে তালা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b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 দ্বার এর খোলা রবে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চালা হাতুড়ি শাবল চালা</a:t>
            </a:r>
            <a:r>
              <a:rPr lang="ar-SA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!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              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 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ভজনাল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তোমার মিনারে 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চড়ি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ভন্ড গাহে 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স্বার্থের জ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04800" y="304800"/>
            <a:ext cx="8445708" cy="3505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923472" y="380999"/>
            <a:ext cx="7010400" cy="60198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56129" y="326570"/>
            <a:ext cx="7010400" cy="8164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শব্দার্থ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892305" y="3036956"/>
            <a:ext cx="2254339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অতি মহান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2" y="4026320"/>
            <a:ext cx="1923508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পান্থ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2305" y="4001076"/>
            <a:ext cx="211816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পথিক 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2954" y="3036956"/>
            <a:ext cx="1923509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মহীয়ান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6126" y="2179049"/>
            <a:ext cx="2146478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সমতা 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2060787"/>
            <a:ext cx="192351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সাম্য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2" y="4886606"/>
            <a:ext cx="1923508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পান্থ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1540" y="4886606"/>
            <a:ext cx="246986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রুগ্ন / ব্যথিত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ecision 9"/>
          <p:cNvSpPr/>
          <p:nvPr/>
        </p:nvSpPr>
        <p:spPr>
          <a:xfrm>
            <a:off x="1676400" y="296091"/>
            <a:ext cx="5257800" cy="3048000"/>
          </a:xfrm>
          <a:prstGeom prst="flowChartDecision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nip Same Side Corner Rectangle 10"/>
          <p:cNvSpPr/>
          <p:nvPr/>
        </p:nvSpPr>
        <p:spPr>
          <a:xfrm>
            <a:off x="304800" y="3352800"/>
            <a:ext cx="8458200" cy="3047999"/>
          </a:xfrm>
          <a:prstGeom prst="snip2Same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FF00"/>
                </a:solidFill>
              </a:rPr>
              <a:t>‘মানুষ’ কবিতায় কবি কোন বিষয়টি  কে  তুলে ধরেছেন ।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8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ame Side Corner Rectangle 6"/>
          <p:cNvSpPr/>
          <p:nvPr/>
        </p:nvSpPr>
        <p:spPr>
          <a:xfrm>
            <a:off x="152400" y="381000"/>
            <a:ext cx="8839200" cy="5638800"/>
          </a:xfrm>
          <a:prstGeom prst="snip2Same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মূল্যায়ন</a:t>
            </a:r>
            <a:r>
              <a:rPr lang="bn-IN" sz="6600" b="1" u="sng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endParaRPr lang="bn-IN" sz="3200" b="1" u="sng" dirty="0" smtClean="0"/>
          </a:p>
          <a:p>
            <a:pPr algn="ctr"/>
            <a:endParaRPr lang="bn-IN" sz="3200" b="1" u="sng" dirty="0"/>
          </a:p>
          <a:p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১। কবি কার জয়গান গেয়েছেন ? </a:t>
            </a:r>
          </a:p>
          <a:p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২। মানুষের চেয়ে বড় কিছু নাই,  নহে  কিছু মহিয়ান কেন ?</a:t>
            </a:r>
          </a:p>
          <a:p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৩। ‘কালা পাহাড়’  এর প্রকৃত নাম </a:t>
            </a: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কি? </a:t>
            </a: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05600" y="609600"/>
            <a:ext cx="1676400" cy="17526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-76200" y="3505200"/>
            <a:ext cx="9144000" cy="2985655"/>
          </a:xfrm>
          <a:prstGeom prst="left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তোমার দেখা ২টি  সেবা মূলক কাজ লিখে আনবে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0834" y="3468189"/>
            <a:ext cx="4876800" cy="838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</a:rPr>
              <a:t>বাড়ীর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কাজ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152400"/>
            <a:ext cx="4876800" cy="301098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defined Process 3"/>
          <p:cNvSpPr/>
          <p:nvPr/>
        </p:nvSpPr>
        <p:spPr>
          <a:xfrm>
            <a:off x="152400" y="304800"/>
            <a:ext cx="8466944" cy="5758543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1062446"/>
            <a:ext cx="5410200" cy="41191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8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8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 cmpd="sng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1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839200" cy="6248399"/>
          </a:xfrm>
          <a:prstGeom prst="rect">
            <a:avLst/>
          </a:prstGeom>
          <a:blipFill>
            <a:blip r:embed="rId2"/>
            <a:srcRect/>
            <a:stretch>
              <a:fillRect t="-27956" b="-1"/>
            </a:stretch>
          </a:blipFill>
          <a:ln w="7620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5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9067800" cy="6781800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ame Side Corner Rectangle 2"/>
          <p:cNvSpPr/>
          <p:nvPr/>
        </p:nvSpPr>
        <p:spPr>
          <a:xfrm>
            <a:off x="228600" y="1600200"/>
            <a:ext cx="8763000" cy="4648200"/>
          </a:xfrm>
          <a:prstGeom prst="round2Same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১।কবি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(জন্ম,মৃত্যুও আত্মজীবনী) ব্যাখ্যা করতে পারবে ।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bn-IN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সত্যটি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উপলন্ধি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urved Down Ribbon 3"/>
          <p:cNvSpPr/>
          <p:nvPr/>
        </p:nvSpPr>
        <p:spPr>
          <a:xfrm>
            <a:off x="1527464" y="332509"/>
            <a:ext cx="6705600" cy="1066800"/>
          </a:xfrm>
          <a:prstGeom prst="ellipseRibb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76304"/>
            <a:ext cx="8610600" cy="59849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4" name="Sun 3"/>
          <p:cNvSpPr/>
          <p:nvPr/>
        </p:nvSpPr>
        <p:spPr>
          <a:xfrm>
            <a:off x="2246697" y="1614531"/>
            <a:ext cx="4982847" cy="3400335"/>
          </a:xfrm>
          <a:prstGeom prst="su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711852" y="2362199"/>
            <a:ext cx="2084791" cy="1905001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1000" y="476483"/>
            <a:ext cx="2286000" cy="112371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11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জ্যৈষ্ঠ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১৩০৬সালে  ২৪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১৮৯৯ 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খ্রি.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11247" y="540681"/>
            <a:ext cx="2286000" cy="828675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র্ধমান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জেলার চুরুলিয়া 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3496331" y="5181600"/>
            <a:ext cx="2294869" cy="914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অগ্নিবাণী , বিষের  বাঁশি , ছায়ানট , প্রলয়শিখা , চক্রবাক , ব্যথারদান </a:t>
            </a:r>
            <a:endParaRPr lang="en-US" sz="2000" dirty="0"/>
          </a:p>
        </p:txBody>
      </p:sp>
      <p:sp>
        <p:nvSpPr>
          <p:cNvPr id="14" name="Rounded Rectangle 13"/>
          <p:cNvSpPr/>
          <p:nvPr/>
        </p:nvSpPr>
        <p:spPr>
          <a:xfrm>
            <a:off x="6475865" y="5181600"/>
            <a:ext cx="2287135" cy="914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উপন্যাস , নাটক ,ছোটগল্প, প্রবন্ধ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914873" y="2667000"/>
            <a:ext cx="1848127" cy="10210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বিদ্রোহী কবি</a:t>
            </a:r>
            <a:endParaRPr lang="en-US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457200" y="5146800"/>
            <a:ext cx="2133600" cy="98399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 কবি 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 rot="16009594">
            <a:off x="2918000" y="642530"/>
            <a:ext cx="304800" cy="530476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6009594">
            <a:off x="6171680" y="748649"/>
            <a:ext cx="334122" cy="528850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7924800" y="4267200"/>
            <a:ext cx="304800" cy="530476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5184282">
            <a:off x="5913073" y="5364852"/>
            <a:ext cx="304800" cy="530476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5184282">
            <a:off x="2822582" y="5369207"/>
            <a:ext cx="304800" cy="530476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7786125" y="1668405"/>
            <a:ext cx="304800" cy="530476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739912" y="527816"/>
            <a:ext cx="2047304" cy="10210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লেটো  গানে  যোগদান </a:t>
            </a:r>
            <a:endParaRPr lang="en-US" sz="2000" dirty="0"/>
          </a:p>
        </p:txBody>
      </p:sp>
      <p:sp>
        <p:nvSpPr>
          <p:cNvPr id="19" name="Rounded Rectangle 18"/>
          <p:cNvSpPr/>
          <p:nvPr/>
        </p:nvSpPr>
        <p:spPr>
          <a:xfrm>
            <a:off x="457199" y="2362200"/>
            <a:ext cx="1831023" cy="119881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মৃত্যুবরণ- </a:t>
            </a:r>
          </a:p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২৯ আগস্টহ  ১৯৭৬  </a:t>
            </a:r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খ্রি. </a:t>
            </a:r>
          </a:p>
          <a:p>
            <a:pPr algn="ctr"/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 rot="10800000">
            <a:off x="1179987" y="3977550"/>
            <a:ext cx="344012" cy="685801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4419600" cy="6477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</a:p>
          <a:p>
            <a:pPr algn="r"/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 </a:t>
            </a:r>
          </a:p>
          <a:p>
            <a:pPr algn="ctr"/>
            <a:r>
              <a:rPr lang="bn-IN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গাহি 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সাম্যের গান</a:t>
            </a:r>
            <a:r>
              <a:rPr lang="ar-SA" dirty="0">
                <a:solidFill>
                  <a:srgbClr val="7030A0"/>
                </a:solidFill>
                <a:latin typeface="NikoshBAN" panose="02000000000000000000" pitchFamily="2" charset="0"/>
              </a:rPr>
              <a:t>-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চেয়ে কিছু নাই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নহে কিছু মহীয়ান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 দেশ</a:t>
            </a:r>
            <a:r>
              <a:rPr lang="ar-SA" dirty="0">
                <a:solidFill>
                  <a:srgbClr val="7030A0"/>
                </a:solidFill>
                <a:latin typeface="NikoshBAN" panose="02000000000000000000" pitchFamily="2" charset="0"/>
              </a:rPr>
              <a:t>-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ar-SA" dirty="0">
                <a:solidFill>
                  <a:srgbClr val="7030A0"/>
                </a:solidFill>
                <a:latin typeface="NikoshBAN" panose="02000000000000000000" pitchFamily="2" charset="0"/>
              </a:rPr>
              <a:t>-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পাত্রের ভেদ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অভেদ ধর্মজাতি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দেশে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সল কালে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ar-SA" dirty="0">
                <a:solidFill>
                  <a:srgbClr val="7030A0"/>
                </a:solidFill>
                <a:latin typeface="NikoshBAN" panose="02000000000000000000" pitchFamily="2" charset="0"/>
              </a:rPr>
              <a:t>-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 তিনি মানুষের জ্ঞাতি।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পূজারী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দুয়ার খোল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ক্ষুদার ঠাকুর দাঁড়ায়ে দুয়ারে পূজার সময় হলো</a:t>
            </a:r>
            <a:r>
              <a:rPr lang="ar-SA" dirty="0">
                <a:solidFill>
                  <a:srgbClr val="7030A0"/>
                </a:solidFill>
                <a:latin typeface="NikoshBAN" panose="02000000000000000000" pitchFamily="2" charset="0"/>
              </a:rPr>
              <a:t>!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স্বপ্ন দেখিয়া আকুল পূজারী খুলিল ভজনালয়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দেবতার বরে আজ রাজা</a:t>
            </a:r>
            <a:r>
              <a:rPr lang="ar-SA" dirty="0">
                <a:solidFill>
                  <a:srgbClr val="7030A0"/>
                </a:solidFill>
                <a:latin typeface="NikoshBAN" panose="02000000000000000000" pitchFamily="2" charset="0"/>
              </a:rPr>
              <a:t>-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টাজা হ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 যাবে নিশ্চয়</a:t>
            </a:r>
            <a:r>
              <a:rPr lang="ar-SA" dirty="0">
                <a:solidFill>
                  <a:srgbClr val="7030A0"/>
                </a:solidFill>
                <a:latin typeface="NikoshBAN" panose="02000000000000000000" pitchFamily="2" charset="0"/>
              </a:rPr>
              <a:t>!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জীর্ণ</a:t>
            </a:r>
            <a:r>
              <a:rPr lang="ar-SA" dirty="0">
                <a:solidFill>
                  <a:srgbClr val="7030A0"/>
                </a:solidFill>
                <a:latin typeface="NikoshBAN" panose="02000000000000000000" pitchFamily="2" charset="0"/>
              </a:rPr>
              <a:t>-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বস্ত্র শীর্ণ</a:t>
            </a:r>
            <a:r>
              <a:rPr lang="ar-SA" dirty="0">
                <a:solidFill>
                  <a:srgbClr val="7030A0"/>
                </a:solidFill>
                <a:latin typeface="NikoshBAN" panose="02000000000000000000" pitchFamily="2" charset="0"/>
              </a:rPr>
              <a:t>-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গাত্র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ক্ষুদায় কন্ঠ ক্ষীণ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ডাকিল পান্থ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 খোল বাবা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খাইনি তো সাত দিন</a:t>
            </a:r>
            <a:r>
              <a:rPr lang="ar-SA" dirty="0">
                <a:solidFill>
                  <a:srgbClr val="7030A0"/>
                </a:solidFill>
                <a:latin typeface="NikoshBAN" panose="02000000000000000000" pitchFamily="2" charset="0"/>
              </a:rPr>
              <a:t>!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সহসা বন্ধ হ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মন্দির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ভুখারী ফিরিয়া চলে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তিমির রাত্রি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 জুড়ে তার ক্ষুদার মানিক জ্বলে</a:t>
            </a:r>
            <a:r>
              <a:rPr lang="ar-SA" dirty="0">
                <a:solidFill>
                  <a:srgbClr val="7030A0"/>
                </a:solidFill>
                <a:latin typeface="NikoshBAN" panose="02000000000000000000" pitchFamily="2" charset="0"/>
              </a:rPr>
              <a:t>!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ভুখারী ফুকারি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 মন্দির পূজারীর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হায় দেবতা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নয়</a:t>
            </a:r>
            <a:r>
              <a:rPr lang="ar-SA" dirty="0">
                <a:solidFill>
                  <a:srgbClr val="7030A0"/>
                </a:solidFill>
                <a:latin typeface="NikoshBAN" panose="02000000000000000000" pitchFamily="2" charset="0"/>
              </a:rPr>
              <a:t>!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মসজিদে কাল শিরনী আছিল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অঢেল গোস্ত রুটি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বাঁচিয়া গিয়াছে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মোল্লা সাহেব হেসে তাই কুটিকুটি</a:t>
            </a:r>
            <a:r>
              <a:rPr lang="ar-SA" dirty="0">
                <a:solidFill>
                  <a:srgbClr val="7030A0"/>
                </a:solidFill>
                <a:latin typeface="NikoshBAN" panose="02000000000000000000" pitchFamily="2" charset="0"/>
              </a:rPr>
              <a:t>!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 সময় এলো মুসাফির গায়ে</a:t>
            </a:r>
            <a:r>
              <a:rPr lang="ar-SA" dirty="0">
                <a:solidFill>
                  <a:srgbClr val="7030A0"/>
                </a:solidFill>
                <a:latin typeface="NikoshBAN" panose="02000000000000000000" pitchFamily="2" charset="0"/>
              </a:rPr>
              <a:t>-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আজারির চিন্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 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ভুকা ফাকা আছি আজ নিয়ে সাত দিন</a:t>
            </a:r>
            <a:r>
              <a:rPr lang="ar-SA" dirty="0">
                <a:solidFill>
                  <a:srgbClr val="7030A0"/>
                </a:solidFill>
                <a:latin typeface="NikoshBAN" panose="02000000000000000000" pitchFamily="2" charset="0"/>
              </a:rPr>
              <a:t>!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তেরিয়াঁ হইয়া হাঁকিল মোল্লা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– “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ভ্যালা হ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দেখি লেঠা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ভুখা আছ মর গো</a:t>
            </a:r>
            <a:r>
              <a:rPr lang="ar-SA" dirty="0">
                <a:solidFill>
                  <a:srgbClr val="7030A0"/>
                </a:solidFill>
                <a:latin typeface="NikoshBAN" panose="02000000000000000000" pitchFamily="2" charset="0"/>
              </a:rPr>
              <a:t>-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ভাগাড়ে গিয়ে</a:t>
            </a:r>
            <a:r>
              <a:rPr lang="ar-SA" dirty="0">
                <a:solidFill>
                  <a:srgbClr val="7030A0"/>
                </a:solidFill>
                <a:latin typeface="NikoshBAN" panose="02000000000000000000" pitchFamily="2" charset="0"/>
              </a:rPr>
              <a:t>! 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 পড়িস বেটা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?”</a:t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228600"/>
            <a:ext cx="4495800" cy="6477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ভুখারী কহিল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bn-IN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বাবা</a:t>
            </a:r>
            <a:r>
              <a:rPr lang="ar-SA" sz="2000" dirty="0" smtClean="0">
                <a:solidFill>
                  <a:srgbClr val="7030A0"/>
                </a:solidFill>
                <a:latin typeface="NikoshBAN" panose="02000000000000000000" pitchFamily="2" charset="0"/>
              </a:rPr>
              <a:t>!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IN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মোল্লা হাঁকিল 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IN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IN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 শালা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সোজা পথ দেখ</a:t>
            </a:r>
            <a:r>
              <a:rPr lang="ar-SA" sz="2000" dirty="0" smtClean="0">
                <a:solidFill>
                  <a:srgbClr val="7030A0"/>
                </a:solidFill>
                <a:latin typeface="NikoshBAN" panose="02000000000000000000" pitchFamily="2" charset="0"/>
              </a:rPr>
              <a:t>!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IN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গোস্ত</a:t>
            </a:r>
            <a:r>
              <a:rPr lang="ar-SA" sz="2000" dirty="0" smtClean="0">
                <a:solidFill>
                  <a:srgbClr val="7030A0"/>
                </a:solidFill>
                <a:latin typeface="NikoshBAN" panose="02000000000000000000" pitchFamily="2" charset="0"/>
              </a:rPr>
              <a:t>-</a:t>
            </a:r>
            <a:r>
              <a:rPr lang="bn-IN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রুটি নিয়া মসজিদে দিল তালা</a:t>
            </a:r>
            <a:r>
              <a:rPr lang="ar-SA" sz="2000" dirty="0" smtClean="0">
                <a:solidFill>
                  <a:srgbClr val="7030A0"/>
                </a:solidFill>
                <a:latin typeface="NikoshBAN" panose="02000000000000000000" pitchFamily="2" charset="0"/>
              </a:rPr>
              <a:t>!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ভুখারী ফিরিয়া চলে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চলিতে চলিতে বলে</a:t>
            </a:r>
            <a:r>
              <a:rPr lang="ar-SA" sz="2000" dirty="0" smtClean="0">
                <a:solidFill>
                  <a:srgbClr val="7030A0"/>
                </a:solidFill>
                <a:latin typeface="NikoshBAN" panose="02000000000000000000" pitchFamily="2" charset="0"/>
              </a:rPr>
              <a:t>-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আশিটা বছর কেটে গেল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ডাকিনি তোমায় কভু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ক্ষুদার অন্ন তা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 বন্ধ করোনি প্রভু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 মসজিদ মন্দিরে প্রভু নাই মানুষের দাবী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মোল্লা</a:t>
            </a:r>
            <a:r>
              <a:rPr lang="ar-SA" sz="2000" dirty="0" smtClean="0">
                <a:solidFill>
                  <a:srgbClr val="7030A0"/>
                </a:solidFill>
                <a:latin typeface="NikoshBAN" panose="02000000000000000000" pitchFamily="2" charset="0"/>
              </a:rPr>
              <a:t>-</a:t>
            </a:r>
            <a:r>
              <a:rPr lang="bn-IN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পুরুত লাগায়েছে তার সকল দুয়ারে চাবী</a:t>
            </a:r>
            <a:r>
              <a:rPr lang="ar-SA" sz="2000" dirty="0" smtClean="0">
                <a:solidFill>
                  <a:srgbClr val="7030A0"/>
                </a:solidFill>
                <a:latin typeface="NikoshBAN" panose="02000000000000000000" pitchFamily="2" charset="0"/>
              </a:rPr>
              <a:t>!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bn-BD" sz="2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কোথা চেঙ্গিস্‌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গজনী</a:t>
            </a:r>
            <a:r>
              <a:rPr lang="ar-SA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মামুদ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কোথায় কালাপাহাড়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b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ভেঙে ফেল ঐ ভজনালয়ের যত তালা</a:t>
            </a:r>
            <a:r>
              <a:rPr lang="ar-SA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দেও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য়া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দ্বার</a:t>
            </a:r>
            <a:r>
              <a:rPr lang="ar-SA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!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খোদার ঘরে কে কপাট লাগায়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 দেয় সেখানে তালা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b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 দ্বার এর খোলা রবে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চালা হাতুড়ি শাবল চালা</a:t>
            </a:r>
            <a:r>
              <a:rPr lang="ar-SA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!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              </a:t>
            </a:r>
            <a:r>
              <a:rPr lang="bn-IN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IN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রে ভজনাল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 </a:t>
            </a:r>
            <a:b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তোমার মিনারে চড়ি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য়া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ভন্ড গাহে স্বার্থের জ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 ।</a:t>
            </a:r>
          </a:p>
          <a:p>
            <a:endParaRPr lang="bn-BD" sz="2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77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09600" y="762000"/>
            <a:ext cx="8001000" cy="5486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8600" y="152400"/>
            <a:ext cx="8686800" cy="6324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r>
              <a:rPr lang="bn-BD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এসো আমরা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শুনি 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589372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3437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7924800" cy="6477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333</Words>
  <Application>Microsoft Office PowerPoint</Application>
  <PresentationFormat>On-screen Show (4:3)</PresentationFormat>
  <Paragraphs>88</Paragraphs>
  <Slides>25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MMcomputer</dc:creator>
  <cp:lastModifiedBy>ismail - [2010]</cp:lastModifiedBy>
  <cp:revision>163</cp:revision>
  <dcterms:created xsi:type="dcterms:W3CDTF">2006-08-16T00:00:00Z</dcterms:created>
  <dcterms:modified xsi:type="dcterms:W3CDTF">2020-07-28T16:34:39Z</dcterms:modified>
</cp:coreProperties>
</file>