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9" r:id="rId5"/>
    <p:sldId id="261" r:id="rId6"/>
    <p:sldId id="275" r:id="rId7"/>
    <p:sldId id="282" r:id="rId8"/>
    <p:sldId id="283" r:id="rId9"/>
    <p:sldId id="264" r:id="rId10"/>
    <p:sldId id="265" r:id="rId11"/>
    <p:sldId id="267" r:id="rId12"/>
    <p:sldId id="284" r:id="rId13"/>
    <p:sldId id="268" r:id="rId14"/>
    <p:sldId id="276" r:id="rId15"/>
    <p:sldId id="277" r:id="rId16"/>
    <p:sldId id="280" r:id="rId17"/>
    <p:sldId id="285" r:id="rId18"/>
    <p:sldId id="286" r:id="rId19"/>
    <p:sldId id="278" r:id="rId20"/>
    <p:sldId id="28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3" d="100"/>
          <a:sy n="73" d="100"/>
        </p:scale>
        <p:origin x="-10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D9A9-220A-46D0-A364-C525050234C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F9C1-51C6-4F5E-B72C-1A5A7C44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F9C1-51C6-4F5E-B72C-1A5A7C44A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F9C1-51C6-4F5E-B72C-1A5A7C44A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74951" y="609600"/>
            <a:ext cx="5943600" cy="4572000"/>
            <a:chOff x="304800" y="381000"/>
            <a:chExt cx="8305800" cy="6096000"/>
          </a:xfrm>
          <a:blipFill>
            <a:blip r:embed="rId2"/>
            <a:stretch>
              <a:fillRect/>
            </a:stretch>
          </a:blipFill>
        </p:grpSpPr>
        <p:sp>
          <p:nvSpPr>
            <p:cNvPr id="2" name="Plaque 1"/>
            <p:cNvSpPr/>
            <p:nvPr/>
          </p:nvSpPr>
          <p:spPr>
            <a:xfrm>
              <a:off x="304800" y="381000"/>
              <a:ext cx="8305800" cy="6096000"/>
            </a:xfrm>
            <a:prstGeom prst="plaqu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95400" y="516082"/>
              <a:ext cx="6096000" cy="838200"/>
            </a:xfrm>
            <a:prstGeom prst="round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7030A0"/>
                  </a:solidFill>
                </a:rPr>
                <a:t>স্বাগতম</a:t>
              </a:r>
              <a:endParaRPr lang="en-US" sz="4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1371600"/>
              <a:ext cx="5867400" cy="510540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1" y="3657600"/>
            <a:ext cx="8534397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নিশিরাইত বাঁশ বাগান বিস্তর জোনাকি স্বাক্ষী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স্বাক্ষী এই জারুল জামরুল, 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স্বাক্ষী পুবের পুকুর, তার ঝাকড়া ডুমুরের ডালে স্থির দৃষ্টি 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মাছরাঙ্গা আমাকে চেনে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609601"/>
            <a:ext cx="2286000" cy="28955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620487"/>
            <a:ext cx="2209800" cy="28847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646613"/>
            <a:ext cx="2209800" cy="28585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14800" y="838200"/>
            <a:ext cx="4746469" cy="49552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আমি কোনো অভ্যাগত নই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খোদার কসম আমি ভিনদেশি পথিক নই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আমি কোন আগন্তুক নই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কোনো আগন্তুক নই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ছিলাম এখানে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আমি স্বাপ্নিক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এখানেই থাকি আর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এখানে থাকার নাম সর্বত্রই থাকা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–</a:t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সারা দেশে।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3581400" cy="5181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00600" y="253696"/>
            <a:ext cx="39624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কোনো আগন্তুক নই। 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খর রৌদ্র জলজ বাতাস মেঘ ক্লান্ত বিকেলের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পাখিরা আমাকে চেনে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তারা জানে আমি কোনো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ত্মী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9747"/>
            <a:ext cx="4343400" cy="25896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819400"/>
            <a:ext cx="4343400" cy="304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05400"/>
            <a:ext cx="6629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মঞ্জরী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চিরোল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143000" y="320040"/>
            <a:ext cx="6477000" cy="455676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606446" y="304800"/>
            <a:ext cx="6019800" cy="3630831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292" y="4648200"/>
            <a:ext cx="859810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টলমল শিশির –স্বাক্ষী জ্যোৎস্নার চাদরে ঢাকা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নিশিন্দার ছায়া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016726" y="228600"/>
            <a:ext cx="6577149" cy="4114800"/>
          </a:xfrm>
          <a:prstGeom prst="round2DiagRect">
            <a:avLst/>
          </a:prstGeom>
          <a:blipFill>
            <a:blip r:embed="rId2"/>
            <a:srcRect/>
            <a:stretch>
              <a:fillRect l="-282" r="282" b="-1284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676001"/>
            <a:ext cx="8598108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অকাল বার্ধক্যে নত কদম আলী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ক্লান্ত চোখের আঁধার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তার চিরচেনা স্বজন একজন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7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999" y="3581400"/>
            <a:ext cx="800099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মা’র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রান্নাঘর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457201"/>
            <a:ext cx="7924799" cy="3124199"/>
          </a:xfrm>
          <a:prstGeom prst="round2DiagRect">
            <a:avLst/>
          </a:prstGeom>
          <a:blipFill>
            <a:blip r:embed="rId3"/>
            <a:srcRect/>
            <a:stretch>
              <a:fillRect l="-282" r="282" b="-1284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999" y="3810000"/>
            <a:ext cx="800099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রাখো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বৈঠা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লাঙ্গলে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হাতের স্পর্শ লেগে আছে কেমন গভীর। দেখো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 আমার গন্ধ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শরীরে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 আছে এই স্নিগ্ধ মাটির সুবাস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457201"/>
            <a:ext cx="7924799" cy="3124199"/>
          </a:xfrm>
          <a:prstGeom prst="round2DiagRect">
            <a:avLst/>
          </a:prstGeom>
          <a:blipFill>
            <a:blip r:embed="rId3"/>
            <a:srcRect/>
            <a:stretch>
              <a:fillRect l="-282" r="282" b="-1284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সে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999" y="3810000"/>
            <a:ext cx="8000999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 বিশ্বাস করো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কোনো আগন্তুক নই।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 ধানের ক্ষেত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 পথ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 ধু ধু নদীর কিনার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অস্তিত্বে গাঁথা।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457201"/>
            <a:ext cx="7924799" cy="3124199"/>
          </a:xfrm>
          <a:prstGeom prst="round2DiagRect">
            <a:avLst/>
          </a:prstGeom>
          <a:blipFill>
            <a:blip r:embed="rId3"/>
            <a:srcRect/>
            <a:stretch>
              <a:fillRect l="-282" r="282" b="-1284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676400" y="1066800"/>
            <a:ext cx="6129460" cy="41910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5791200"/>
            <a:ext cx="859810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অবোধ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4343400"/>
            <a:ext cx="16764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ঊধাও নদী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772886" y="2624546"/>
            <a:ext cx="3581400" cy="38862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জাহিদুল আলম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None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গৌরিপুর  আর ,কে, সরকারি উচ্চ বিদ্যালয়  </a:t>
            </a:r>
          </a:p>
          <a:p>
            <a:pPr marL="457200" indent="-457200" algn="ctr">
              <a:buNone/>
            </a:pP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গৌরীপুর,ময়মনসিংহ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মোবাইল-০১৭৪৮০২৬২৩২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1500" y="643346"/>
            <a:ext cx="3962400" cy="1981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4499066" y="2286000"/>
            <a:ext cx="4340134" cy="3886200"/>
          </a:xfrm>
          <a:prstGeom prst="flowChartMagneticDrum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 বাংলা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১ম-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8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সময়-৫০ মিনিট </a:t>
            </a:r>
          </a:p>
          <a:p>
            <a:pPr algn="ctr">
              <a:buNone/>
            </a:pPr>
            <a:r>
              <a:rPr lang="bn-IN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28</a:t>
            </a:r>
            <a:r>
              <a:rPr lang="bn-IN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0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GB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IN" sz="2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334" y="2743200"/>
            <a:ext cx="16764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304653" y="684031"/>
            <a:ext cx="2496094" cy="189982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75723" y="701160"/>
            <a:ext cx="7010400" cy="6019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6129" y="326570"/>
            <a:ext cx="7010400" cy="8164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শব্দার্থ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25176" y="4337629"/>
            <a:ext cx="2093584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এক ধরণের গাছ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304091"/>
            <a:ext cx="19235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357117"/>
            <a:ext cx="211816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645405"/>
            <a:ext cx="19235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নিশিন্দা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5176" y="2312619"/>
            <a:ext cx="214647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799" y="2312619"/>
            <a:ext cx="192351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152400" y="304800"/>
            <a:ext cx="8466944" cy="5758543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62446"/>
            <a:ext cx="5410200" cy="41191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43000" y="800100"/>
            <a:ext cx="7404463" cy="4572000"/>
          </a:xfrm>
          <a:prstGeom prst="horizontalScroll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199" y="838200"/>
            <a:ext cx="4069761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চিত্রটি লক্ষ করি 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304800"/>
            <a:ext cx="8001000" cy="579120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533400" y="1371600"/>
            <a:ext cx="8077200" cy="4724400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।কবি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জন্ম,মৃত্যুও আত্মজীবনী) ব্যাখ্যা করতে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মধ্যে বিরাজমান সম্পর্ক বলতে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আত্নিক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urved Down Ribbon 2"/>
          <p:cNvSpPr/>
          <p:nvPr/>
        </p:nvSpPr>
        <p:spPr>
          <a:xfrm>
            <a:off x="1527464" y="332509"/>
            <a:ext cx="6705600" cy="1066800"/>
          </a:xfrm>
          <a:prstGeom prst="ellipseRibb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294" y="300701"/>
            <a:ext cx="8610600" cy="59849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2438400" y="1073607"/>
            <a:ext cx="4495800" cy="4174670"/>
          </a:xfrm>
          <a:prstGeom prst="su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0793" y="1928503"/>
            <a:ext cx="3118055" cy="279589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4709" y="1047389"/>
            <a:ext cx="2286000" cy="88313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১৯১৭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43329" y="1047389"/>
            <a:ext cx="2286000" cy="82867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পিরোজপূর জেলার শঙ্করপাশা গ্রামের 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496331" y="5181600"/>
            <a:ext cx="2294869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একাডেমী, একুশে পদক পুরুস্কার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6475865" y="5181600"/>
            <a:ext cx="2287135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রাত্রিশেষে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হরিণ,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দুপুর,আশায় বসতি  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675880" y="1047389"/>
            <a:ext cx="1808607" cy="88111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পেশা- সাংবাদিকতা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57200" y="5146800"/>
            <a:ext cx="2133600" cy="98399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মৃত্যুবরণ- 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১০জুলাই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১৯৮৫ খ্রি. </a:t>
            </a:r>
          </a:p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6009594">
            <a:off x="2964857" y="1223719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009594">
            <a:off x="6035536" y="1197302"/>
            <a:ext cx="334122" cy="52885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620000" y="3288531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5184282">
            <a:off x="5913073" y="5364852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5184282">
            <a:off x="2822582" y="5369207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8200" y="300701"/>
            <a:ext cx="7086600" cy="591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-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GB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63166" y="-76095"/>
            <a:ext cx="9144000" cy="6858000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02432" y="145974"/>
            <a:ext cx="4326002" cy="6483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মঞ্জরী সাক্ষী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 তার চিরোল পাতার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টলমল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 জ্যোৎস্নার চাদরে ঢাকা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নিশিন্দার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অকাল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বার্ধক্যে নত কদম আলী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ক্লান্ত চোখের আঁধার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চিনি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তার চিরচেনা স্বজন একজন।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জমিলার মা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খা খা রান্নাঘর শুকনো থালা সব চিনি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আমাকে চেনে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রাখো বৈঠা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লাঙ্গলে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হাতের স্পর্শ লেগে আছে কেমন গভীর। দেখো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আমার গন্ধ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শরীরে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 আছে এই স্নিগ্ধ মাটির সুবাস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 বিশ্বাস করো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নই।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 ধানের ক্ষেত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 পথ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 ধু ধু নদীর কিনার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অস্তিত্বে গাঁথা। আমি এই উধাও নদীর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 এক অবোধ বালক।</a:t>
            </a:r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1" y="187194"/>
            <a:ext cx="4280234" cy="64076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আগন্তুক নই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GB" sz="2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আসমানের তারা সাক্ষী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 এই জমিনের ফুল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নিশিরাইত বাঁশবাগান বিস্তর জোনাকি সাক্ষী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 এই জারুল জামরুল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পূবের পুকুর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ঝাকড়া ডুমুরের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GB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 আমাকে চেনে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কোনো অভ্যাগত নই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খোদার কসম আমি ভিনদেশী পথিক নই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এখানে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স্বাপ্নিক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 থাকি আর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থাকার নাম সর্বত্রই থাকা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দেশে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আগন্তুক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GB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 রৌদ্র জলজ বাতাস মেঘ ক্লান্ত বিকেলের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 আমাকে চেনে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জানে আমি কোনো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ত্মী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15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1" y="41563"/>
            <a:ext cx="9144000" cy="6858000"/>
            <a:chOff x="0" y="0"/>
            <a:chExt cx="9144000" cy="6858000"/>
          </a:xfr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3599" y="207420"/>
            <a:ext cx="8745601" cy="653974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50" y="426719"/>
            <a:ext cx="8610600" cy="628996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900" y="1016905"/>
            <a:ext cx="7734300" cy="477147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শুনি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0429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ln w="762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86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990600" y="914400"/>
            <a:ext cx="7315200" cy="55626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rgbClr val="FFFF00"/>
                </a:solidFill>
              </a:rPr>
              <a:t>আসমানের তারা সাক্ষী </a:t>
            </a:r>
          </a:p>
          <a:p>
            <a:pPr algn="just"/>
            <a:r>
              <a:rPr lang="bn-IN" sz="2400" dirty="0" smtClean="0">
                <a:solidFill>
                  <a:srgbClr val="FFFF00"/>
                </a:solidFill>
              </a:rPr>
              <a:t>সাক্ষী এই জামিনের  ফুল,এই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284</Words>
  <Application>Microsoft Office PowerPoint</Application>
  <PresentationFormat>On-screen Show (4:3)</PresentationFormat>
  <Paragraphs>104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MMcomputer</dc:creator>
  <cp:lastModifiedBy>ismail - [2010]</cp:lastModifiedBy>
  <cp:revision>137</cp:revision>
  <dcterms:created xsi:type="dcterms:W3CDTF">2006-08-16T00:00:00Z</dcterms:created>
  <dcterms:modified xsi:type="dcterms:W3CDTF">2020-07-28T16:32:34Z</dcterms:modified>
</cp:coreProperties>
</file>